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57" r:id="rId4"/>
    <p:sldId id="320" r:id="rId5"/>
    <p:sldId id="293" r:id="rId6"/>
    <p:sldId id="259" r:id="rId7"/>
    <p:sldId id="260" r:id="rId8"/>
    <p:sldId id="270" r:id="rId9"/>
    <p:sldId id="271" r:id="rId10"/>
    <p:sldId id="261" r:id="rId11"/>
    <p:sldId id="272" r:id="rId12"/>
    <p:sldId id="315" r:id="rId13"/>
    <p:sldId id="273" r:id="rId14"/>
    <p:sldId id="274" r:id="rId15"/>
    <p:sldId id="262" r:id="rId16"/>
    <p:sldId id="321" r:id="rId17"/>
    <p:sldId id="264" r:id="rId18"/>
    <p:sldId id="322" r:id="rId19"/>
    <p:sldId id="323" r:id="rId20"/>
    <p:sldId id="324" r:id="rId21"/>
    <p:sldId id="325" r:id="rId22"/>
    <p:sldId id="327" r:id="rId23"/>
    <p:sldId id="268" r:id="rId24"/>
    <p:sldId id="328" r:id="rId25"/>
    <p:sldId id="329" r:id="rId26"/>
    <p:sldId id="330" r:id="rId27"/>
    <p:sldId id="331" r:id="rId28"/>
    <p:sldId id="280" r:id="rId29"/>
    <p:sldId id="296" r:id="rId30"/>
    <p:sldId id="295" r:id="rId31"/>
    <p:sldId id="348" r:id="rId32"/>
    <p:sldId id="282" r:id="rId33"/>
    <p:sldId id="332" r:id="rId34"/>
    <p:sldId id="333" r:id="rId35"/>
    <p:sldId id="334" r:id="rId36"/>
    <p:sldId id="338" r:id="rId37"/>
    <p:sldId id="336" r:id="rId38"/>
    <p:sldId id="335" r:id="rId39"/>
    <p:sldId id="291" r:id="rId40"/>
    <p:sldId id="339" r:id="rId41"/>
    <p:sldId id="341" r:id="rId42"/>
    <p:sldId id="340" r:id="rId43"/>
    <p:sldId id="347" r:id="rId44"/>
    <p:sldId id="342" r:id="rId45"/>
    <p:sldId id="343" r:id="rId46"/>
    <p:sldId id="344" r:id="rId47"/>
    <p:sldId id="31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Hansson" initials="JH" lastIdx="3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50"/>
    <p:restoredTop sz="94439"/>
  </p:normalViewPr>
  <p:slideViewPr>
    <p:cSldViewPr snapToGrid="0" snapToObjects="1">
      <p:cViewPr>
        <p:scale>
          <a:sx n="132" d="100"/>
          <a:sy n="132" d="100"/>
        </p:scale>
        <p:origin x="-355" y="-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1986-F308-2242-9E0A-35F0824868F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53CDF-F145-CB49-B60A-AC378D1C9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1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88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99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06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0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13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48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50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31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85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19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38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74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21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9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3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16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91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89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88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</a:t>
            </a:r>
            <a:r>
              <a:rPr lang="en-US" baseline="0" dirty="0"/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62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</a:t>
            </a:r>
            <a:r>
              <a:rPr lang="en-US" baseline="0" dirty="0"/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26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</a:t>
            </a:r>
            <a:r>
              <a:rPr lang="en-US" baseline="0" dirty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678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</a:t>
            </a:r>
            <a:r>
              <a:rPr lang="en-US" baseline="0" dirty="0"/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822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62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762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07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316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517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412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696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72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18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537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202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201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421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090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342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578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017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Block 7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76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</a:t>
            </a:r>
            <a:r>
              <a:rPr lang="en-US" baseline="0" dirty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63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4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21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06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3CDF-F145-CB49-B60A-AC378D1C94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544-FAD3-0140-88F2-7E35C7B4429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D3DC-ADDC-5B40-9152-0C1EC5C07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544-FAD3-0140-88F2-7E35C7B4429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D3DC-ADDC-5B40-9152-0C1EC5C07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4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544-FAD3-0140-88F2-7E35C7B4429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D3DC-ADDC-5B40-9152-0C1EC5C07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9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544-FAD3-0140-88F2-7E35C7B4429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D3DC-ADDC-5B40-9152-0C1EC5C07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1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544-FAD3-0140-88F2-7E35C7B4429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D3DC-ADDC-5B40-9152-0C1EC5C07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544-FAD3-0140-88F2-7E35C7B4429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D3DC-ADDC-5B40-9152-0C1EC5C07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0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544-FAD3-0140-88F2-7E35C7B4429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D3DC-ADDC-5B40-9152-0C1EC5C07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544-FAD3-0140-88F2-7E35C7B4429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D3DC-ADDC-5B40-9152-0C1EC5C07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28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544-FAD3-0140-88F2-7E35C7B4429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D3DC-ADDC-5B40-9152-0C1EC5C07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8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544-FAD3-0140-88F2-7E35C7B4429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D3DC-ADDC-5B40-9152-0C1EC5C07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0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544-FAD3-0140-88F2-7E35C7B4429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D3DC-ADDC-5B40-9152-0C1EC5C07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9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37544-FAD3-0140-88F2-7E35C7B44291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DD3DC-ADDC-5B40-9152-0C1EC5C07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NocNuZc1XT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vimeo.com/18002038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QgGSumPkgZ8&amp;index=2&amp;list=PLtObJKa3H4Kz6J4E43NWVjL4rNhG2Rbvm&amp;t=0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vimeo.com/18058363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WIO1NpQkz3s&amp;list=PLtObJKa3H4Kz6J4E43NWVjL4rNhG2Rbvm&amp;index=3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vimeo.com/18002038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WczeCcrIzHg&amp;index=4&amp;list=PLtObJKa3H4Kz6J4E43NWVjL4rNhG2Rbvm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O0pjdKhPjY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vimeo.com/260905024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meo.com/260904865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www.youtube.com/watch?v=VdBmV9yaEsY" TargetMode="External"/><Relationship Id="rId4" Type="http://schemas.openxmlformats.org/officeDocument/2006/relationships/hyperlink" Target="https://vimeo.com/260907044" TargetMode="External"/><Relationship Id="rId9" Type="http://schemas.openxmlformats.org/officeDocument/2006/relationships/hyperlink" Target="https://www.youtube.com/watch?v=xuNDPpqEsZA&amp;list=PLtObJKa3H4KwDnPsoSahtpAwLOPzO9OEf&amp;t=0s&amp;index=5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s://www.youtube.com/watch?v=xWo7jFHCdhg&amp;list=PLtObJKa3H4KwDnPsoSahtpAwLOPzO9OEf&amp;index=3&amp;t=0s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vimeo.com/260902333" TargetMode="Externa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wKAdwXGbPR8&amp;list=PLtObJKa3H4KwDnPsoSahtpAwLOPzO9OEf&amp;index=1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vimeo.com/260902058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www.youtube.com/watch?v=xWo7jFHCdhg&amp;list=PLtObJKa3H4KwDnPsoSahtpAwLOPzO9OEf&amp;index=3&amp;t=0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vimeo.com/260902333" TargetMode="External"/><Relationship Id="rId4" Type="http://schemas.openxmlformats.org/officeDocument/2006/relationships/image" Target="../media/image2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184801" y="5123219"/>
            <a:ext cx="1026578" cy="961669"/>
          </a:xfrm>
          <a:prstGeom prst="rect">
            <a:avLst/>
          </a:prstGeom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2AA765-AAAD-C240-A1E4-C7446190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961" y="5123219"/>
            <a:ext cx="1439723" cy="961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61DA17-D073-AE44-B78E-3CDC23405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010" y="896964"/>
            <a:ext cx="5009565" cy="3542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53EFAA-6ED1-254D-9223-FF82B186E1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2425" r="73110"/>
          <a:stretch/>
        </p:blipFill>
        <p:spPr>
          <a:xfrm>
            <a:off x="-2757265" y="0"/>
            <a:ext cx="6012000" cy="6858000"/>
          </a:xfrm>
          <a:prstGeom prst="rect">
            <a:avLst/>
          </a:prstGeom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D7456D-FBF2-0849-9126-F4DED6CE1C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0" r="41267"/>
          <a:stretch/>
        </p:blipFill>
        <p:spPr>
          <a:xfrm>
            <a:off x="8916000" y="0"/>
            <a:ext cx="3276000" cy="6858000"/>
          </a:xfrm>
          <a:prstGeom prst="rect">
            <a:avLst/>
          </a:prstGeom>
          <a:effectLst>
            <a:glow rad="76200">
              <a:schemeClr val="tx1">
                <a:alpha val="45000"/>
              </a:schemeClr>
            </a:glow>
            <a:outerShdw blurRad="50800" dist="50800" sx="1000" sy="1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45986E-3BB9-5E46-A9EC-00330185E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009" y="5123219"/>
            <a:ext cx="961669" cy="96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87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AD6E14C-568F-0841-AAF7-9ED980F2D82D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Kroppen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 err="1">
                <a:solidFill>
                  <a:schemeClr val="bg1"/>
                </a:solidFill>
              </a:rPr>
              <a:t>lustanatomi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C6CB25B-D768-1F4C-B525-0D5E8A3381F9}"/>
              </a:ext>
            </a:extLst>
          </p:cNvPr>
          <p:cNvSpPr txBox="1">
            <a:spLocks/>
          </p:cNvSpPr>
          <p:nvPr/>
        </p:nvSpPr>
        <p:spPr>
          <a:xfrm>
            <a:off x="901994" y="1471923"/>
            <a:ext cx="6828074" cy="4419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dirty="0" err="1"/>
              <a:t>Klitoris</a:t>
            </a:r>
            <a:r>
              <a:rPr lang="en-US" sz="4000" dirty="0"/>
              <a:t> </a:t>
            </a:r>
            <a:r>
              <a:rPr lang="en-US" sz="4000" dirty="0" err="1"/>
              <a:t>är</a:t>
            </a:r>
            <a:r>
              <a:rPr lang="en-US" sz="4000" dirty="0"/>
              <a:t> </a:t>
            </a:r>
            <a:r>
              <a:rPr lang="en-US" sz="4000" dirty="0" err="1"/>
              <a:t>nästan</a:t>
            </a:r>
            <a:r>
              <a:rPr lang="en-US" sz="4000" dirty="0"/>
              <a:t> </a:t>
            </a:r>
            <a:r>
              <a:rPr lang="en-US" sz="4000" dirty="0" err="1"/>
              <a:t>lika</a:t>
            </a:r>
            <a:r>
              <a:rPr lang="en-US" sz="4000" dirty="0"/>
              <a:t> </a:t>
            </a:r>
            <a:r>
              <a:rPr lang="en-US" sz="4000" dirty="0" err="1"/>
              <a:t>stor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 err="1"/>
              <a:t>som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penis</a:t>
            </a:r>
          </a:p>
        </p:txBody>
      </p:sp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xmlns="" id="{7392E0F9-D419-8543-8A36-5B550E81A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780" y="1952923"/>
            <a:ext cx="3378744" cy="3378744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7ABE27E-096D-354A-B0EF-412E928B8673}"/>
              </a:ext>
            </a:extLst>
          </p:cNvPr>
          <p:cNvSpPr/>
          <p:nvPr/>
        </p:nvSpPr>
        <p:spPr>
          <a:xfrm>
            <a:off x="8159780" y="5727445"/>
            <a:ext cx="3444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/>
              <a:t>Tryck för att spela filmen!</a:t>
            </a:r>
          </a:p>
        </p:txBody>
      </p:sp>
    </p:spTree>
    <p:extLst>
      <p:ext uri="{BB962C8B-B14F-4D97-AF65-F5344CB8AC3E}">
        <p14:creationId xmlns:p14="http://schemas.microsoft.com/office/powerpoint/2010/main" val="471937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33" y="1671439"/>
            <a:ext cx="4013733" cy="412348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33" y="3003372"/>
            <a:ext cx="3854628" cy="38546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CB9FF409-DEEA-C049-9E50-E3E115875B9F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Kroppen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 err="1">
                <a:solidFill>
                  <a:schemeClr val="bg1"/>
                </a:solidFill>
              </a:rPr>
              <a:t>lustanatomi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9B4139D-6A85-2B4E-8F84-44C9A16C2B7D}"/>
              </a:ext>
            </a:extLst>
          </p:cNvPr>
          <p:cNvSpPr txBox="1">
            <a:spLocks/>
          </p:cNvSpPr>
          <p:nvPr/>
        </p:nvSpPr>
        <p:spPr>
          <a:xfrm>
            <a:off x="901993" y="1471923"/>
            <a:ext cx="8284067" cy="4419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dirty="0" err="1"/>
              <a:t>Könsorganen</a:t>
            </a:r>
            <a:r>
              <a:rPr lang="en-US" sz="4000" dirty="0"/>
              <a:t> </a:t>
            </a:r>
            <a:r>
              <a:rPr lang="en-US" sz="4000" dirty="0" err="1"/>
              <a:t>och</a:t>
            </a:r>
            <a:r>
              <a:rPr lang="en-US" sz="4000" dirty="0"/>
              <a:t> </a:t>
            </a:r>
            <a:r>
              <a:rPr lang="en-US" sz="4000" dirty="0" err="1"/>
              <a:t>könens</a:t>
            </a:r>
            <a:r>
              <a:rPr lang="en-US" sz="4000" dirty="0"/>
              <a:t> </a:t>
            </a:r>
            <a:r>
              <a:rPr lang="en-US" sz="4000" dirty="0" err="1"/>
              <a:t>olika</a:t>
            </a:r>
            <a:r>
              <a:rPr lang="en-US" sz="4000" dirty="0"/>
              <a:t> </a:t>
            </a:r>
            <a:r>
              <a:rPr lang="en-US" sz="4000" dirty="0" err="1"/>
              <a:t>delar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52666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3275CA32-434B-304A-85A5-74BD6AFAE0A7}"/>
              </a:ext>
            </a:extLst>
          </p:cNvPr>
          <p:cNvGrpSpPr/>
          <p:nvPr/>
        </p:nvGrpSpPr>
        <p:grpSpPr>
          <a:xfrm>
            <a:off x="518524" y="1655999"/>
            <a:ext cx="10816985" cy="4968001"/>
            <a:chOff x="518524" y="1655999"/>
            <a:chExt cx="10816985" cy="49680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" t="-1" r="57104" b="17840"/>
            <a:stretch/>
          </p:blipFill>
          <p:spPr>
            <a:xfrm>
              <a:off x="1365967" y="1671438"/>
              <a:ext cx="4093291" cy="388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028FEDA-2AC1-5941-90A7-945909EBA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66" t="7946" r="-2461" b="2405"/>
            <a:stretch/>
          </p:blipFill>
          <p:spPr>
            <a:xfrm>
              <a:off x="5901966" y="1655999"/>
              <a:ext cx="5433543" cy="4860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822252A-0829-D44E-8F38-5C32D681C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66" t="76996" r="-2461" b="420"/>
            <a:stretch/>
          </p:blipFill>
          <p:spPr>
            <a:xfrm>
              <a:off x="518524" y="5400000"/>
              <a:ext cx="5433543" cy="1224000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EFCCE3D-EB04-4147-8781-5B6BAC555C09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Kroppen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 err="1">
                <a:solidFill>
                  <a:schemeClr val="bg1"/>
                </a:solidFill>
              </a:rPr>
              <a:t>lustanatomi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xmlns="" id="{EC3943D8-171A-9645-A6C9-841901714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474" y="1906536"/>
            <a:ext cx="2502599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sv-SE" sz="3000" dirty="0"/>
              <a:t>Förhud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v-SE" sz="3000" dirty="0"/>
              <a:t>Ollon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v-SE" sz="3000" dirty="0"/>
              <a:t>Sträng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v-SE" sz="3000" dirty="0"/>
              <a:t>Skaft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v-SE" sz="3000" dirty="0"/>
              <a:t>Svällkroppar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48E80E2C-C53E-C643-A336-565647C1C8D0}"/>
              </a:ext>
            </a:extLst>
          </p:cNvPr>
          <p:cNvGrpSpPr/>
          <p:nvPr/>
        </p:nvGrpSpPr>
        <p:grpSpPr>
          <a:xfrm>
            <a:off x="3438973" y="1989667"/>
            <a:ext cx="5179764" cy="1944851"/>
            <a:chOff x="3438973" y="1989667"/>
            <a:chExt cx="5179764" cy="194485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434DD209-40B7-0E4C-8967-1A25A052DDE4}"/>
                </a:ext>
              </a:extLst>
            </p:cNvPr>
            <p:cNvCxnSpPr>
              <a:cxnSpLocks/>
            </p:cNvCxnSpPr>
            <p:nvPr/>
          </p:nvCxnSpPr>
          <p:spPr>
            <a:xfrm>
              <a:off x="3438973" y="3460777"/>
              <a:ext cx="1865684" cy="47374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>
              <a:outerShdw blurRad="50800" dist="254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9263D055-AF93-C848-90A7-0D211B5AF166}"/>
                </a:ext>
              </a:extLst>
            </p:cNvPr>
            <p:cNvGrpSpPr/>
            <p:nvPr/>
          </p:nvGrpSpPr>
          <p:grpSpPr>
            <a:xfrm>
              <a:off x="3604805" y="1989667"/>
              <a:ext cx="5013932" cy="1944851"/>
              <a:chOff x="3604805" y="1989667"/>
              <a:chExt cx="5013932" cy="1944851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F1229C00-72B1-8946-984E-FB0A8250AC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7307" y="2103967"/>
                <a:ext cx="1657350" cy="7186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50800" dist="254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44BCCA9A-FE06-7547-BD6A-C5EAE0CA2C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3688" y="2505016"/>
                <a:ext cx="1571272" cy="87335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50800" dist="254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6CF58E0E-AD83-4346-9FF1-8971F95F214B}"/>
                  </a:ext>
                </a:extLst>
              </p:cNvPr>
              <p:cNvGrpSpPr/>
              <p:nvPr/>
            </p:nvGrpSpPr>
            <p:grpSpPr>
              <a:xfrm>
                <a:off x="6410355" y="1989667"/>
                <a:ext cx="2208382" cy="1944851"/>
                <a:chOff x="6410355" y="1989667"/>
                <a:chExt cx="2208382" cy="1944851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7763356C-D72F-964A-8D20-19CA054B3552}"/>
                    </a:ext>
                  </a:extLst>
                </p:cNvPr>
                <p:cNvCxnSpPr/>
                <p:nvPr/>
              </p:nvCxnSpPr>
              <p:spPr>
                <a:xfrm flipV="1">
                  <a:off x="6570133" y="1989667"/>
                  <a:ext cx="1964267" cy="2286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>
                  <a:outerShdw blurRad="50800" dist="25400" dir="5400000" algn="ctr" rotWithShape="0">
                    <a:schemeClr val="bg1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5C34AF0B-55B5-CF46-BED1-2D7A2E53C6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0355" y="2419229"/>
                  <a:ext cx="2124045" cy="38797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>
                  <a:outerShdw blurRad="50800" dist="25400" dir="5400000" algn="ctr" rotWithShape="0">
                    <a:schemeClr val="bg1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xmlns="" id="{618236A3-0BED-2E44-83AE-7FDD05C9CC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86647" y="2667980"/>
                  <a:ext cx="2032090" cy="70175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>
                  <a:outerShdw blurRad="50800" dist="25400" dir="5400000" algn="ctr" rotWithShape="0">
                    <a:schemeClr val="bg1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xmlns="" id="{5FA9A9E2-A970-1C48-AD1C-405FBC0CEE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35425" y="2573868"/>
                  <a:ext cx="1726442" cy="136065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>
                  <a:outerShdw blurRad="50800" dist="25400" dir="5400000" algn="ctr" rotWithShape="0">
                    <a:schemeClr val="bg1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F55DEB7A-9442-354C-AB6C-226D78BEE9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04805" y="2233708"/>
                <a:ext cx="1533981" cy="5734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50800" dist="254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74147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141" y="1825803"/>
            <a:ext cx="2228632" cy="4621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28" y="2810933"/>
            <a:ext cx="5091779" cy="35739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4EDF85FC-DCEA-714D-8371-41DF0411A3C3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Kroppen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 err="1">
                <a:solidFill>
                  <a:schemeClr val="bg1"/>
                </a:solidFill>
              </a:rPr>
              <a:t>lustanatomi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723277A-E2A0-E64A-B0C1-C4A3D3FE33A0}"/>
              </a:ext>
            </a:extLst>
          </p:cNvPr>
          <p:cNvSpPr txBox="1">
            <a:spLocks/>
          </p:cNvSpPr>
          <p:nvPr/>
        </p:nvSpPr>
        <p:spPr>
          <a:xfrm>
            <a:off x="901994" y="1471923"/>
            <a:ext cx="6828074" cy="1339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i="1" dirty="0" err="1"/>
              <a:t>Vad</a:t>
            </a:r>
            <a:r>
              <a:rPr lang="en-US" sz="4000" i="1" dirty="0"/>
              <a:t> </a:t>
            </a:r>
            <a:r>
              <a:rPr lang="en-US" sz="4000" i="1" dirty="0" err="1"/>
              <a:t>händer</a:t>
            </a:r>
            <a:r>
              <a:rPr lang="en-US" sz="4000" i="1" dirty="0"/>
              <a:t> </a:t>
            </a:r>
            <a:r>
              <a:rPr lang="en-US" sz="4000" i="1" dirty="0" err="1"/>
              <a:t>när</a:t>
            </a:r>
            <a:r>
              <a:rPr lang="en-US" sz="4000" i="1" dirty="0"/>
              <a:t> </a:t>
            </a:r>
            <a:r>
              <a:rPr lang="en-US" sz="4000" i="1" dirty="0" err="1"/>
              <a:t>det</a:t>
            </a:r>
            <a:r>
              <a:rPr lang="en-US" sz="4000" i="1" dirty="0"/>
              <a:t> </a:t>
            </a:r>
            <a:r>
              <a:rPr lang="en-US" sz="4000" i="1" dirty="0" err="1"/>
              <a:t>tänder</a:t>
            </a:r>
            <a:r>
              <a:rPr lang="en-US" sz="40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0073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 b="3424"/>
          <a:stretch/>
        </p:blipFill>
        <p:spPr>
          <a:xfrm>
            <a:off x="5862968" y="1428813"/>
            <a:ext cx="4808079" cy="542918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FB15041-05F6-2C41-BAC9-280E0E075421}"/>
              </a:ext>
            </a:extLst>
          </p:cNvPr>
          <p:cNvSpPr txBox="1">
            <a:spLocks/>
          </p:cNvSpPr>
          <p:nvPr/>
        </p:nvSpPr>
        <p:spPr>
          <a:xfrm>
            <a:off x="901994" y="1471923"/>
            <a:ext cx="6828074" cy="1339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i="1" dirty="0" err="1"/>
              <a:t>Vad</a:t>
            </a:r>
            <a:r>
              <a:rPr lang="en-US" sz="4000" i="1" dirty="0"/>
              <a:t> </a:t>
            </a:r>
            <a:r>
              <a:rPr lang="en-US" sz="4000" i="1" dirty="0" err="1"/>
              <a:t>är</a:t>
            </a:r>
            <a:r>
              <a:rPr lang="en-US" sz="4000" i="1" dirty="0"/>
              <a:t> </a:t>
            </a:r>
            <a:r>
              <a:rPr lang="en-US" sz="4000" i="1" dirty="0" err="1"/>
              <a:t>ömsesidighet</a:t>
            </a:r>
            <a:r>
              <a:rPr lang="en-US" sz="4000" i="1" dirty="0"/>
              <a:t>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8C0ACE8-FD9C-AB49-96D4-09266FDC24F6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Ömsesidighet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44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01993" y="1471923"/>
            <a:ext cx="4957456" cy="553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dirty="0"/>
              <a:t>Film: </a:t>
            </a:r>
            <a:r>
              <a:rPr lang="en-US" sz="4000" i="1" dirty="0" err="1"/>
              <a:t>Castingen</a:t>
            </a:r>
            <a:endParaRPr lang="en-US" sz="4000" i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56F5FC9-D31E-D34C-AFD0-A8C2415BCD44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Ömsesidighet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xmlns="" id="{A7068B6C-AE7F-3E49-A9AF-E66E125D6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280" y="2277444"/>
            <a:ext cx="1837660" cy="1837660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1653F6-5E96-284E-B74A-8C1457232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754" y="2277444"/>
            <a:ext cx="5977859" cy="33625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C7E0278-EE83-F049-AD2B-158512C772E6}"/>
              </a:ext>
            </a:extLst>
          </p:cNvPr>
          <p:cNvSpPr/>
          <p:nvPr/>
        </p:nvSpPr>
        <p:spPr>
          <a:xfrm>
            <a:off x="7760540" y="5891747"/>
            <a:ext cx="3444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/>
              <a:t>Tryck för att spela filmen!</a:t>
            </a:r>
          </a:p>
        </p:txBody>
      </p:sp>
      <p:pic>
        <p:nvPicPr>
          <p:cNvPr id="10" name="Picture 9">
            <a:hlinkClick r:id="rId7"/>
            <a:extLst>
              <a:ext uri="{FF2B5EF4-FFF2-40B4-BE49-F238E27FC236}">
                <a16:creationId xmlns:a16="http://schemas.microsoft.com/office/drawing/2014/main" xmlns="" id="{224A691E-E952-CF40-BB48-9147EC7D8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680" y="3802330"/>
            <a:ext cx="1837660" cy="1837660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8B8F064-39E6-7D47-B17E-785873E8DA1D}"/>
              </a:ext>
            </a:extLst>
          </p:cNvPr>
          <p:cNvSpPr/>
          <p:nvPr/>
        </p:nvSpPr>
        <p:spPr>
          <a:xfrm>
            <a:off x="9467230" y="2275219"/>
            <a:ext cx="1466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– Youtube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B5CA256-9A52-4B46-B8D9-E354044CEB63}"/>
              </a:ext>
            </a:extLst>
          </p:cNvPr>
          <p:cNvSpPr/>
          <p:nvPr/>
        </p:nvSpPr>
        <p:spPr>
          <a:xfrm>
            <a:off x="10393675" y="3240907"/>
            <a:ext cx="1213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– </a:t>
            </a:r>
            <a:r>
              <a:rPr lang="sv-SE" sz="2400" dirty="0" err="1"/>
              <a:t>Vimeo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269168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01993" y="1471923"/>
            <a:ext cx="4957456" cy="553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dirty="0"/>
              <a:t>Film: </a:t>
            </a:r>
            <a:r>
              <a:rPr lang="en-US" sz="4000" i="1" dirty="0" err="1"/>
              <a:t>Födelsedagen</a:t>
            </a:r>
            <a:endParaRPr lang="en-US" sz="4000" i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56F5FC9-D31E-D34C-AFD0-A8C2415BCD44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Ömsesidighet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6BDE4C-8C6D-7548-8B3F-B3A67B1FB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53" y="2277444"/>
            <a:ext cx="5977861" cy="3362546"/>
          </a:xfrm>
          <a:prstGeom prst="rect">
            <a:avLst/>
          </a:prstGeom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xmlns="" id="{AB938668-9DF9-9F4F-84F3-5E303D083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8280" y="2277444"/>
            <a:ext cx="1837660" cy="1837660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D483A1A-6D12-3342-A49C-57EDFFBEE01B}"/>
              </a:ext>
            </a:extLst>
          </p:cNvPr>
          <p:cNvSpPr/>
          <p:nvPr/>
        </p:nvSpPr>
        <p:spPr>
          <a:xfrm>
            <a:off x="7760540" y="5891747"/>
            <a:ext cx="3444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/>
              <a:t>Tryck för att spela filmen!</a:t>
            </a:r>
          </a:p>
        </p:txBody>
      </p:sp>
      <p:pic>
        <p:nvPicPr>
          <p:cNvPr id="13" name="Picture 12">
            <a:hlinkClick r:id="rId7"/>
            <a:extLst>
              <a:ext uri="{FF2B5EF4-FFF2-40B4-BE49-F238E27FC236}">
                <a16:creationId xmlns:a16="http://schemas.microsoft.com/office/drawing/2014/main" xmlns="" id="{CF6B4A84-AAD6-D24B-B672-FD2CD8424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5680" y="3802330"/>
            <a:ext cx="1837660" cy="1837660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8B0195-CD94-2F46-9866-6F522108D249}"/>
              </a:ext>
            </a:extLst>
          </p:cNvPr>
          <p:cNvSpPr/>
          <p:nvPr/>
        </p:nvSpPr>
        <p:spPr>
          <a:xfrm>
            <a:off x="9467230" y="2275219"/>
            <a:ext cx="1466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– Youtube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9565123-7776-374A-B45F-F6E76501E9D0}"/>
              </a:ext>
            </a:extLst>
          </p:cNvPr>
          <p:cNvSpPr/>
          <p:nvPr/>
        </p:nvSpPr>
        <p:spPr>
          <a:xfrm>
            <a:off x="10393675" y="3240907"/>
            <a:ext cx="1213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– </a:t>
            </a:r>
            <a:r>
              <a:rPr lang="sv-SE" sz="2400" dirty="0" err="1"/>
              <a:t>Vimeo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473213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A8D50A9-EF11-424F-842E-A55ABD9AE495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Ömsesidighet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230F699-57ED-0C4A-9ABF-E5360200744D}"/>
              </a:ext>
            </a:extLst>
          </p:cNvPr>
          <p:cNvSpPr txBox="1">
            <a:spLocks/>
          </p:cNvSpPr>
          <p:nvPr/>
        </p:nvSpPr>
        <p:spPr>
          <a:xfrm>
            <a:off x="944525" y="1458787"/>
            <a:ext cx="9879419" cy="6245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dirty="0"/>
              <a:t>4 </a:t>
            </a:r>
            <a:r>
              <a:rPr lang="en-US" sz="4000" dirty="0" err="1"/>
              <a:t>hörn</a:t>
            </a:r>
            <a:endParaRPr lang="en-US" sz="4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i="1" dirty="0" err="1"/>
              <a:t>Vad</a:t>
            </a:r>
            <a:r>
              <a:rPr lang="en-US" sz="4000" i="1" dirty="0"/>
              <a:t> </a:t>
            </a:r>
            <a:r>
              <a:rPr lang="en-US" sz="4000" i="1" dirty="0" err="1"/>
              <a:t>tror</a:t>
            </a:r>
            <a:r>
              <a:rPr lang="en-US" sz="4000" i="1" dirty="0"/>
              <a:t> </a:t>
            </a:r>
            <a:r>
              <a:rPr lang="en-US" sz="4000" i="1" dirty="0" err="1"/>
              <a:t>ni</a:t>
            </a:r>
            <a:r>
              <a:rPr lang="en-US" sz="4000" i="1" dirty="0"/>
              <a:t> </a:t>
            </a:r>
            <a:r>
              <a:rPr lang="en-US" sz="4000" i="1" dirty="0" err="1"/>
              <a:t>att</a:t>
            </a:r>
            <a:r>
              <a:rPr lang="en-US" sz="4000" i="1" dirty="0"/>
              <a:t> hon </a:t>
            </a:r>
            <a:r>
              <a:rPr lang="en-US" sz="4000" i="1" dirty="0" err="1"/>
              <a:t>gör</a:t>
            </a:r>
            <a:r>
              <a:rPr lang="en-US" sz="4000" i="1" dirty="0"/>
              <a:t>?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Hon </a:t>
            </a:r>
            <a:r>
              <a:rPr lang="en-US" sz="3000" dirty="0" err="1"/>
              <a:t>går</a:t>
            </a:r>
            <a:r>
              <a:rPr lang="en-US" sz="3000" dirty="0"/>
              <a:t> </a:t>
            </a:r>
            <a:r>
              <a:rPr lang="en-US" sz="3000" dirty="0" err="1"/>
              <a:t>på</a:t>
            </a:r>
            <a:r>
              <a:rPr lang="en-US" sz="3000" dirty="0"/>
              <a:t> </a:t>
            </a:r>
            <a:r>
              <a:rPr lang="en-US" sz="3000" dirty="0" err="1"/>
              <a:t>festen</a:t>
            </a:r>
            <a:r>
              <a:rPr lang="en-US" sz="3000" dirty="0"/>
              <a:t> </a:t>
            </a:r>
            <a:r>
              <a:rPr lang="en-US" sz="3000" dirty="0" err="1"/>
              <a:t>utan</a:t>
            </a:r>
            <a:r>
              <a:rPr lang="en-US" sz="3000" dirty="0"/>
              <a:t> </a:t>
            </a:r>
            <a:r>
              <a:rPr lang="en-US" sz="3000" dirty="0" err="1"/>
              <a:t>att</a:t>
            </a:r>
            <a:r>
              <a:rPr lang="en-US" sz="3000" dirty="0"/>
              <a:t> </a:t>
            </a:r>
            <a:r>
              <a:rPr lang="en-US" sz="3000" dirty="0" err="1"/>
              <a:t>svara</a:t>
            </a:r>
            <a:r>
              <a:rPr lang="en-US" sz="3000" dirty="0"/>
              <a:t> </a:t>
            </a:r>
            <a:r>
              <a:rPr lang="en-US" sz="3000" dirty="0" err="1"/>
              <a:t>på</a:t>
            </a:r>
            <a:r>
              <a:rPr lang="en-US" sz="3000" dirty="0"/>
              <a:t> </a:t>
            </a:r>
            <a:r>
              <a:rPr lang="en-US" sz="3000" dirty="0" err="1"/>
              <a:t>sms:en</a:t>
            </a:r>
            <a:r>
              <a:rPr lang="en-US" sz="3000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Hon </a:t>
            </a:r>
            <a:r>
              <a:rPr lang="en-US" sz="3000" dirty="0" err="1"/>
              <a:t>svarar</a:t>
            </a:r>
            <a:r>
              <a:rPr lang="en-US" sz="3000" dirty="0"/>
              <a:t>: ”Jag </a:t>
            </a:r>
            <a:r>
              <a:rPr lang="en-US" sz="3000" dirty="0" err="1"/>
              <a:t>är</a:t>
            </a:r>
            <a:r>
              <a:rPr lang="en-US" sz="3000" dirty="0"/>
              <a:t> </a:t>
            </a:r>
            <a:r>
              <a:rPr lang="en-US" sz="3000" dirty="0" err="1"/>
              <a:t>inte</a:t>
            </a:r>
            <a:r>
              <a:rPr lang="en-US" sz="3000" dirty="0"/>
              <a:t> din </a:t>
            </a:r>
            <a:r>
              <a:rPr lang="en-US" sz="3000" dirty="0" err="1"/>
              <a:t>födelsedagspresent</a:t>
            </a:r>
            <a:r>
              <a:rPr lang="en-US" sz="3000" dirty="0"/>
              <a:t>. </a:t>
            </a:r>
            <a:br>
              <a:rPr lang="en-US" sz="3000" dirty="0"/>
            </a:br>
            <a:r>
              <a:rPr lang="en-US" sz="3000" dirty="0"/>
              <a:t>Vi </a:t>
            </a:r>
            <a:r>
              <a:rPr lang="en-US" sz="3000" dirty="0" err="1"/>
              <a:t>får</a:t>
            </a:r>
            <a:r>
              <a:rPr lang="en-US" sz="3000" dirty="0"/>
              <a:t> se </a:t>
            </a:r>
            <a:r>
              <a:rPr lang="en-US" sz="3000" dirty="0" err="1"/>
              <a:t>vad</a:t>
            </a:r>
            <a:r>
              <a:rPr lang="en-US" sz="3000" dirty="0"/>
              <a:t> </a:t>
            </a:r>
            <a:r>
              <a:rPr lang="en-US" sz="3000" dirty="0" err="1"/>
              <a:t>som</a:t>
            </a:r>
            <a:r>
              <a:rPr lang="en-US" sz="3000" dirty="0"/>
              <a:t> </a:t>
            </a:r>
            <a:r>
              <a:rPr lang="en-US" sz="3000" dirty="0" err="1"/>
              <a:t>händer</a:t>
            </a:r>
            <a:r>
              <a:rPr lang="en-US" sz="3000" dirty="0"/>
              <a:t>.”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Hon </a:t>
            </a:r>
            <a:r>
              <a:rPr lang="en-US" sz="3000" dirty="0" err="1"/>
              <a:t>kommer</a:t>
            </a:r>
            <a:r>
              <a:rPr lang="en-US" sz="3000" dirty="0"/>
              <a:t> med </a:t>
            </a:r>
            <a:r>
              <a:rPr lang="en-US" sz="3000" dirty="0" err="1"/>
              <a:t>någon</a:t>
            </a:r>
            <a:r>
              <a:rPr lang="en-US" sz="3000" dirty="0"/>
              <a:t> </a:t>
            </a:r>
            <a:r>
              <a:rPr lang="en-US" sz="3000" dirty="0" err="1"/>
              <a:t>nödlögn</a:t>
            </a:r>
            <a:r>
              <a:rPr lang="en-US" sz="3000" dirty="0"/>
              <a:t> </a:t>
            </a:r>
            <a:r>
              <a:rPr lang="en-US" sz="3000" dirty="0" err="1"/>
              <a:t>och</a:t>
            </a:r>
            <a:r>
              <a:rPr lang="en-US" sz="3000" dirty="0"/>
              <a:t> </a:t>
            </a:r>
            <a:r>
              <a:rPr lang="en-US" sz="3000" dirty="0" err="1"/>
              <a:t>stannar</a:t>
            </a:r>
            <a:r>
              <a:rPr lang="en-US" sz="3000" dirty="0"/>
              <a:t> </a:t>
            </a:r>
            <a:r>
              <a:rPr lang="en-US" sz="3000" dirty="0" err="1"/>
              <a:t>hemma</a:t>
            </a:r>
            <a:r>
              <a:rPr lang="en-US" sz="30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err="1"/>
              <a:t>Annat</a:t>
            </a:r>
            <a:r>
              <a:rPr lang="en-US" sz="3000" dirty="0"/>
              <a:t> </a:t>
            </a:r>
            <a:r>
              <a:rPr lang="en-US" sz="3000" dirty="0" err="1"/>
              <a:t>förslag</a:t>
            </a:r>
            <a:r>
              <a:rPr lang="en-US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7796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A8D50A9-EF11-424F-842E-A55ABD9AE495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Ömsesidighet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230F699-57ED-0C4A-9ABF-E5360200744D}"/>
              </a:ext>
            </a:extLst>
          </p:cNvPr>
          <p:cNvSpPr txBox="1">
            <a:spLocks/>
          </p:cNvSpPr>
          <p:nvPr/>
        </p:nvSpPr>
        <p:spPr>
          <a:xfrm>
            <a:off x="944525" y="1458787"/>
            <a:ext cx="9879419" cy="6245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dirty="0" err="1"/>
              <a:t>Diskutera</a:t>
            </a:r>
            <a:r>
              <a:rPr lang="en-US" sz="4000" dirty="0"/>
              <a:t>:</a:t>
            </a:r>
            <a:br>
              <a:rPr lang="en-US" sz="4000" dirty="0"/>
            </a:br>
            <a:endParaRPr lang="en-US" sz="4000" dirty="0"/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Hur</a:t>
            </a:r>
            <a:r>
              <a:rPr lang="en-US" i="1" dirty="0"/>
              <a:t> </a:t>
            </a:r>
            <a:r>
              <a:rPr lang="en-US" i="1" dirty="0" err="1"/>
              <a:t>kunde</a:t>
            </a:r>
            <a:r>
              <a:rPr lang="en-US" i="1" dirty="0"/>
              <a:t> </a:t>
            </a:r>
            <a:r>
              <a:rPr lang="en-US" i="1" dirty="0" err="1"/>
              <a:t>han</a:t>
            </a:r>
            <a:r>
              <a:rPr lang="en-US" i="1" dirty="0"/>
              <a:t> </a:t>
            </a:r>
            <a:r>
              <a:rPr lang="en-US" i="1" dirty="0" err="1"/>
              <a:t>som</a:t>
            </a:r>
            <a:r>
              <a:rPr lang="en-US" i="1" dirty="0"/>
              <a:t> </a:t>
            </a:r>
            <a:r>
              <a:rPr lang="en-US" i="1" dirty="0" err="1"/>
              <a:t>sms:ade</a:t>
            </a:r>
            <a:r>
              <a:rPr lang="en-US" i="1" dirty="0"/>
              <a:t> </a:t>
            </a:r>
            <a:r>
              <a:rPr lang="en-US" i="1" dirty="0" err="1"/>
              <a:t>gjort</a:t>
            </a:r>
            <a:r>
              <a:rPr lang="en-US" i="1" dirty="0"/>
              <a:t> </a:t>
            </a:r>
            <a:r>
              <a:rPr lang="en-US" i="1" dirty="0" err="1"/>
              <a:t>istället</a:t>
            </a:r>
            <a:r>
              <a:rPr lang="en-US" i="1" dirty="0"/>
              <a:t>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Hur</a:t>
            </a:r>
            <a:r>
              <a:rPr lang="en-US" i="1" dirty="0"/>
              <a:t> </a:t>
            </a:r>
            <a:r>
              <a:rPr lang="en-US" i="1" dirty="0" err="1"/>
              <a:t>kan</a:t>
            </a:r>
            <a:r>
              <a:rPr lang="en-US" i="1" dirty="0"/>
              <a:t> man visa </a:t>
            </a:r>
            <a:r>
              <a:rPr lang="en-US" i="1" dirty="0" err="1"/>
              <a:t>vad</a:t>
            </a:r>
            <a:r>
              <a:rPr lang="en-US" i="1" dirty="0"/>
              <a:t> man </a:t>
            </a:r>
            <a:r>
              <a:rPr lang="en-US" i="1" dirty="0" err="1"/>
              <a:t>vill</a:t>
            </a:r>
            <a:r>
              <a:rPr lang="en-US" i="1" dirty="0"/>
              <a:t> </a:t>
            </a:r>
            <a:r>
              <a:rPr lang="en-US" i="1" dirty="0" err="1"/>
              <a:t>på</a:t>
            </a:r>
            <a:r>
              <a:rPr lang="en-US" i="1" dirty="0"/>
              <a:t> </a:t>
            </a:r>
            <a:r>
              <a:rPr lang="en-US" i="1" dirty="0" err="1"/>
              <a:t>ett</a:t>
            </a:r>
            <a:r>
              <a:rPr lang="en-US" i="1" dirty="0"/>
              <a:t> </a:t>
            </a:r>
            <a:r>
              <a:rPr lang="en-US" i="1" dirty="0" err="1"/>
              <a:t>schysst</a:t>
            </a:r>
            <a:r>
              <a:rPr lang="en-US" i="1" dirty="0"/>
              <a:t> </a:t>
            </a:r>
            <a:r>
              <a:rPr lang="en-US" i="1" dirty="0" err="1"/>
              <a:t>sätt</a:t>
            </a:r>
            <a:r>
              <a:rPr lang="en-US" i="1" dirty="0"/>
              <a:t>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Hur</a:t>
            </a:r>
            <a:r>
              <a:rPr lang="en-US" i="1" dirty="0"/>
              <a:t> </a:t>
            </a:r>
            <a:r>
              <a:rPr lang="en-US" i="1" dirty="0" err="1"/>
              <a:t>kan</a:t>
            </a:r>
            <a:r>
              <a:rPr lang="en-US" i="1" dirty="0"/>
              <a:t> man </a:t>
            </a:r>
            <a:r>
              <a:rPr lang="en-US" i="1" dirty="0" err="1"/>
              <a:t>veta</a:t>
            </a:r>
            <a:r>
              <a:rPr lang="en-US" i="1" dirty="0"/>
              <a:t> </a:t>
            </a:r>
            <a:r>
              <a:rPr lang="en-US" i="1" dirty="0" err="1"/>
              <a:t>när</a:t>
            </a:r>
            <a:r>
              <a:rPr lang="en-US" i="1" dirty="0"/>
              <a:t> man </a:t>
            </a:r>
            <a:r>
              <a:rPr lang="en-US" i="1" dirty="0" err="1"/>
              <a:t>är</a:t>
            </a:r>
            <a:r>
              <a:rPr lang="en-US" i="1" dirty="0"/>
              <a:t> </a:t>
            </a:r>
            <a:r>
              <a:rPr lang="en-US" i="1" dirty="0" err="1"/>
              <a:t>för</a:t>
            </a:r>
            <a:r>
              <a:rPr lang="en-US" i="1" dirty="0"/>
              <a:t> ”</a:t>
            </a:r>
            <a:r>
              <a:rPr lang="en-US" i="1" dirty="0" err="1"/>
              <a:t>på</a:t>
            </a:r>
            <a:r>
              <a:rPr lang="en-US" i="1" dirty="0"/>
              <a:t>”?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i="1" dirty="0"/>
              <a:t>Finns </a:t>
            </a:r>
            <a:r>
              <a:rPr lang="en-US" i="1" dirty="0" err="1"/>
              <a:t>det</a:t>
            </a:r>
            <a:r>
              <a:rPr lang="en-US" i="1" dirty="0"/>
              <a:t> </a:t>
            </a:r>
            <a:r>
              <a:rPr lang="en-US" i="1" dirty="0" err="1"/>
              <a:t>något</a:t>
            </a:r>
            <a:r>
              <a:rPr lang="en-US" i="1" dirty="0"/>
              <a:t> </a:t>
            </a:r>
            <a:r>
              <a:rPr lang="en-US" i="1" dirty="0" err="1"/>
              <a:t>lagom</a:t>
            </a:r>
            <a:r>
              <a:rPr lang="en-US" i="1" dirty="0"/>
              <a:t>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Hur</a:t>
            </a:r>
            <a:r>
              <a:rPr lang="en-US" i="1" dirty="0"/>
              <a:t> </a:t>
            </a:r>
            <a:r>
              <a:rPr lang="en-US" i="1" dirty="0" err="1"/>
              <a:t>skulle</a:t>
            </a:r>
            <a:r>
              <a:rPr lang="en-US" i="1" dirty="0"/>
              <a:t> </a:t>
            </a:r>
            <a:r>
              <a:rPr lang="en-US" i="1" dirty="0" err="1"/>
              <a:t>ni</a:t>
            </a:r>
            <a:r>
              <a:rPr lang="en-US" i="1" dirty="0"/>
              <a:t> </a:t>
            </a:r>
            <a:r>
              <a:rPr lang="en-US" i="1" dirty="0" err="1"/>
              <a:t>beskriva</a:t>
            </a:r>
            <a:r>
              <a:rPr lang="en-US" i="1" dirty="0"/>
              <a:t> </a:t>
            </a:r>
            <a:r>
              <a:rPr lang="en-US" i="1" dirty="0" err="1"/>
              <a:t>skillnaden</a:t>
            </a:r>
            <a:r>
              <a:rPr lang="en-US" i="1" dirty="0"/>
              <a:t> </a:t>
            </a:r>
            <a:r>
              <a:rPr lang="en-US" i="1" dirty="0" err="1"/>
              <a:t>mellan</a:t>
            </a:r>
            <a:r>
              <a:rPr lang="en-US" i="1" dirty="0"/>
              <a:t> </a:t>
            </a:r>
            <a:r>
              <a:rPr lang="en-US" i="1" dirty="0" err="1"/>
              <a:t>tjat</a:t>
            </a:r>
            <a:r>
              <a:rPr lang="en-US" i="1" dirty="0"/>
              <a:t> </a:t>
            </a:r>
            <a:r>
              <a:rPr lang="en-US" i="1" dirty="0" err="1"/>
              <a:t>och</a:t>
            </a:r>
            <a:r>
              <a:rPr lang="en-US" i="1" dirty="0"/>
              <a:t> </a:t>
            </a:r>
            <a:r>
              <a:rPr lang="en-US" i="1" dirty="0" err="1"/>
              <a:t>initiativ</a:t>
            </a:r>
            <a:r>
              <a:rPr lang="en-US" i="1" dirty="0"/>
              <a:t>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Vad</a:t>
            </a:r>
            <a:r>
              <a:rPr lang="en-US" i="1" dirty="0"/>
              <a:t> </a:t>
            </a:r>
            <a:r>
              <a:rPr lang="en-US" i="1" dirty="0" err="1"/>
              <a:t>kan</a:t>
            </a:r>
            <a:r>
              <a:rPr lang="en-US" i="1" dirty="0"/>
              <a:t> man </a:t>
            </a:r>
            <a:r>
              <a:rPr lang="en-US" i="1" dirty="0" err="1"/>
              <a:t>säga</a:t>
            </a:r>
            <a:r>
              <a:rPr lang="en-US" i="1" dirty="0"/>
              <a:t> </a:t>
            </a:r>
            <a:r>
              <a:rPr lang="en-US" i="1" dirty="0" err="1"/>
              <a:t>utan</a:t>
            </a:r>
            <a:r>
              <a:rPr lang="en-US" i="1" dirty="0"/>
              <a:t> </a:t>
            </a:r>
            <a:r>
              <a:rPr lang="en-US" i="1" dirty="0" err="1"/>
              <a:t>att</a:t>
            </a:r>
            <a:r>
              <a:rPr lang="en-US" i="1" dirty="0"/>
              <a:t> man </a:t>
            </a:r>
            <a:r>
              <a:rPr lang="en-US" i="1" dirty="0" err="1"/>
              <a:t>blir</a:t>
            </a:r>
            <a:r>
              <a:rPr lang="en-US" i="1" dirty="0"/>
              <a:t> </a:t>
            </a:r>
            <a:r>
              <a:rPr lang="en-US" i="1" dirty="0" err="1"/>
              <a:t>för</a:t>
            </a:r>
            <a:r>
              <a:rPr lang="en-US" i="1" dirty="0"/>
              <a:t> ”</a:t>
            </a:r>
            <a:r>
              <a:rPr lang="en-US" i="1" dirty="0" err="1"/>
              <a:t>på</a:t>
            </a:r>
            <a:r>
              <a:rPr lang="en-US" i="1" dirty="0"/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3148240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01993" y="1471923"/>
            <a:ext cx="4957456" cy="553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dirty="0"/>
              <a:t>Film: </a:t>
            </a:r>
            <a:r>
              <a:rPr lang="en-US" sz="4000" i="1" dirty="0" err="1"/>
              <a:t>Basketkillarna</a:t>
            </a:r>
            <a:endParaRPr lang="en-US" sz="4000" i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56F5FC9-D31E-D34C-AFD0-A8C2415BCD44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Ömsesidighet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D01F50-157F-EA43-B6D6-F14072771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53" y="2277444"/>
            <a:ext cx="5977861" cy="3362547"/>
          </a:xfrm>
          <a:prstGeom prst="rect">
            <a:avLst/>
          </a:prstGeom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xmlns="" id="{F5F0BC62-3097-6042-8F04-0CF945297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8280" y="2277444"/>
            <a:ext cx="1837660" cy="1837660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pic>
        <p:nvPicPr>
          <p:cNvPr id="10" name="Picture 9">
            <a:hlinkClick r:id="rId7"/>
            <a:extLst>
              <a:ext uri="{FF2B5EF4-FFF2-40B4-BE49-F238E27FC236}">
                <a16:creationId xmlns:a16="http://schemas.microsoft.com/office/drawing/2014/main" xmlns="" id="{76FFBB73-4DC1-EF45-95A6-E8369A0C8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5680" y="3802330"/>
            <a:ext cx="1837660" cy="1837660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3993754-325B-6145-8484-40D31AA94EF0}"/>
              </a:ext>
            </a:extLst>
          </p:cNvPr>
          <p:cNvSpPr/>
          <p:nvPr/>
        </p:nvSpPr>
        <p:spPr>
          <a:xfrm>
            <a:off x="9467230" y="2275219"/>
            <a:ext cx="1466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– Youtube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8EA9D40-9EAF-404F-AE5F-74E357367C39}"/>
              </a:ext>
            </a:extLst>
          </p:cNvPr>
          <p:cNvSpPr/>
          <p:nvPr/>
        </p:nvSpPr>
        <p:spPr>
          <a:xfrm>
            <a:off x="10393675" y="3240907"/>
            <a:ext cx="1213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– </a:t>
            </a:r>
            <a:r>
              <a:rPr lang="sv-SE" sz="2400" dirty="0" err="1"/>
              <a:t>Vimeo</a:t>
            </a:r>
            <a:endParaRPr lang="sv-SE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C60D3F8-3EC8-DF41-867A-A2AB70318C24}"/>
              </a:ext>
            </a:extLst>
          </p:cNvPr>
          <p:cNvSpPr/>
          <p:nvPr/>
        </p:nvSpPr>
        <p:spPr>
          <a:xfrm>
            <a:off x="7760540" y="5891747"/>
            <a:ext cx="3444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/>
              <a:t>Tryck för att spela filmen!</a:t>
            </a:r>
          </a:p>
        </p:txBody>
      </p:sp>
    </p:spTree>
    <p:extLst>
      <p:ext uri="{BB962C8B-B14F-4D97-AF65-F5344CB8AC3E}">
        <p14:creationId xmlns:p14="http://schemas.microsoft.com/office/powerpoint/2010/main" val="1547155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80758"/>
            <a:ext cx="10287000" cy="41772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dirty="0" err="1"/>
              <a:t>Vad</a:t>
            </a:r>
            <a:r>
              <a:rPr lang="en-US" sz="3000" dirty="0"/>
              <a:t> </a:t>
            </a:r>
            <a:r>
              <a:rPr lang="en-US" sz="3000" dirty="0" err="1"/>
              <a:t>är</a:t>
            </a:r>
            <a:r>
              <a:rPr lang="en-US" sz="3000" dirty="0"/>
              <a:t> </a:t>
            </a:r>
            <a:r>
              <a:rPr lang="en-US" sz="3000" dirty="0" err="1"/>
              <a:t>sexualundervisning</a:t>
            </a:r>
            <a:r>
              <a:rPr lang="en-US" sz="3000" dirty="0"/>
              <a:t>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dirty="0" err="1"/>
              <a:t>Varför</a:t>
            </a:r>
            <a:r>
              <a:rPr lang="en-US" sz="3000" dirty="0"/>
              <a:t> </a:t>
            </a:r>
            <a:r>
              <a:rPr lang="en-US" sz="3000" dirty="0" err="1"/>
              <a:t>är</a:t>
            </a:r>
            <a:r>
              <a:rPr lang="en-US" sz="3000" dirty="0"/>
              <a:t> </a:t>
            </a:r>
            <a:r>
              <a:rPr lang="en-US" sz="3000" dirty="0" err="1"/>
              <a:t>sexualundervisning</a:t>
            </a:r>
            <a:r>
              <a:rPr lang="en-US" sz="3000" dirty="0"/>
              <a:t> </a:t>
            </a:r>
            <a:r>
              <a:rPr lang="en-US" sz="3000" dirty="0" err="1"/>
              <a:t>viktigt</a:t>
            </a:r>
            <a:r>
              <a:rPr lang="en-US" sz="3000" dirty="0"/>
              <a:t>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dirty="0" err="1"/>
              <a:t>Vad</a:t>
            </a:r>
            <a:r>
              <a:rPr lang="en-US" sz="3000" dirty="0"/>
              <a:t> </a:t>
            </a:r>
            <a:r>
              <a:rPr lang="en-US" sz="3000" dirty="0" err="1"/>
              <a:t>vill</a:t>
            </a:r>
            <a:r>
              <a:rPr lang="en-US" sz="3000" dirty="0"/>
              <a:t> du </a:t>
            </a:r>
            <a:r>
              <a:rPr lang="en-US" sz="3000" dirty="0" err="1"/>
              <a:t>lära</a:t>
            </a:r>
            <a:r>
              <a:rPr lang="en-US" sz="3000" dirty="0"/>
              <a:t> dig </a:t>
            </a:r>
            <a:r>
              <a:rPr lang="en-US" sz="3000" dirty="0" err="1"/>
              <a:t>mer</a:t>
            </a:r>
            <a:r>
              <a:rPr lang="en-US" sz="3000" dirty="0"/>
              <a:t> om?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26237208-A9F6-6849-BB2A-2EF19C7765C8}"/>
              </a:ext>
            </a:extLst>
          </p:cNvPr>
          <p:cNvSpPr txBox="1">
            <a:spLocks/>
          </p:cNvSpPr>
          <p:nvPr/>
        </p:nvSpPr>
        <p:spPr>
          <a:xfrm>
            <a:off x="838200" y="1157605"/>
            <a:ext cx="8712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Introduktion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012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A8D50A9-EF11-424F-842E-A55ABD9AE495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Ömsesidighet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230F699-57ED-0C4A-9ABF-E5360200744D}"/>
              </a:ext>
            </a:extLst>
          </p:cNvPr>
          <p:cNvSpPr txBox="1">
            <a:spLocks/>
          </p:cNvSpPr>
          <p:nvPr/>
        </p:nvSpPr>
        <p:spPr>
          <a:xfrm>
            <a:off x="904770" y="1474689"/>
            <a:ext cx="9879419" cy="6245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dirty="0" err="1"/>
              <a:t>Diskutera</a:t>
            </a:r>
            <a:r>
              <a:rPr lang="en-US" sz="4000" dirty="0"/>
              <a:t>:</a:t>
            </a:r>
            <a:br>
              <a:rPr lang="en-US" sz="4000" dirty="0"/>
            </a:br>
            <a:endParaRPr lang="en-US" sz="4000" dirty="0"/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Hur</a:t>
            </a:r>
            <a:r>
              <a:rPr lang="en-US" i="1" dirty="0"/>
              <a:t> </a:t>
            </a:r>
            <a:r>
              <a:rPr lang="en-US" i="1" dirty="0" err="1"/>
              <a:t>kommunicerade</a:t>
            </a:r>
            <a:r>
              <a:rPr lang="en-US" i="1" dirty="0"/>
              <a:t> de?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Hur</a:t>
            </a:r>
            <a:r>
              <a:rPr lang="en-US" i="1" dirty="0"/>
              <a:t> </a:t>
            </a:r>
            <a:r>
              <a:rPr lang="en-US" i="1" dirty="0" err="1"/>
              <a:t>kan</a:t>
            </a:r>
            <a:r>
              <a:rPr lang="en-US" i="1" dirty="0"/>
              <a:t> man </a:t>
            </a:r>
            <a:r>
              <a:rPr lang="en-US" i="1" dirty="0" err="1"/>
              <a:t>läsa</a:t>
            </a:r>
            <a:r>
              <a:rPr lang="en-US" i="1" dirty="0"/>
              <a:t> </a:t>
            </a:r>
            <a:r>
              <a:rPr lang="en-US" i="1" dirty="0" err="1"/>
              <a:t>av</a:t>
            </a:r>
            <a:r>
              <a:rPr lang="en-US" i="1" dirty="0"/>
              <a:t> </a:t>
            </a:r>
            <a:r>
              <a:rPr lang="en-US" i="1" dirty="0" err="1"/>
              <a:t>någon</a:t>
            </a:r>
            <a:r>
              <a:rPr lang="en-US" i="1" dirty="0"/>
              <a:t> </a:t>
            </a:r>
            <a:r>
              <a:rPr lang="en-US" i="1" dirty="0" err="1"/>
              <a:t>annan</a:t>
            </a:r>
            <a:r>
              <a:rPr lang="en-US" i="1" dirty="0"/>
              <a:t> </a:t>
            </a:r>
            <a:r>
              <a:rPr lang="en-US" i="1" dirty="0" err="1"/>
              <a:t>utan</a:t>
            </a:r>
            <a:r>
              <a:rPr lang="en-US" i="1" dirty="0"/>
              <a:t> </a:t>
            </a:r>
            <a:r>
              <a:rPr lang="en-US" i="1" dirty="0" err="1"/>
              <a:t>att</a:t>
            </a:r>
            <a:r>
              <a:rPr lang="en-US" i="1" dirty="0"/>
              <a:t> </a:t>
            </a:r>
            <a:r>
              <a:rPr lang="en-US" i="1" dirty="0" err="1"/>
              <a:t>prata</a:t>
            </a:r>
            <a:r>
              <a:rPr lang="en-US" i="1" dirty="0"/>
              <a:t>? </a:t>
            </a:r>
            <a:br>
              <a:rPr lang="en-US" i="1" dirty="0"/>
            </a:br>
            <a:r>
              <a:rPr lang="en-US" i="1" dirty="0" err="1"/>
              <a:t>Hur</a:t>
            </a:r>
            <a:r>
              <a:rPr lang="en-US" i="1" dirty="0"/>
              <a:t> </a:t>
            </a:r>
            <a:r>
              <a:rPr lang="en-US" i="1" dirty="0" err="1"/>
              <a:t>gjorde</a:t>
            </a:r>
            <a:r>
              <a:rPr lang="en-US" i="1" dirty="0"/>
              <a:t> de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filmen</a:t>
            </a:r>
            <a:r>
              <a:rPr lang="en-US" i="1" dirty="0"/>
              <a:t>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På</a:t>
            </a:r>
            <a:r>
              <a:rPr lang="en-US" i="1" dirty="0"/>
              <a:t> </a:t>
            </a:r>
            <a:r>
              <a:rPr lang="en-US" i="1" dirty="0" err="1"/>
              <a:t>vilket</a:t>
            </a:r>
            <a:r>
              <a:rPr lang="en-US" i="1" dirty="0"/>
              <a:t> </a:t>
            </a:r>
            <a:r>
              <a:rPr lang="en-US" i="1" dirty="0" err="1"/>
              <a:t>sätt</a:t>
            </a:r>
            <a:r>
              <a:rPr lang="en-US" i="1" dirty="0"/>
              <a:t> </a:t>
            </a:r>
            <a:r>
              <a:rPr lang="en-US" i="1" dirty="0" err="1"/>
              <a:t>kan</a:t>
            </a:r>
            <a:r>
              <a:rPr lang="en-US" i="1" dirty="0"/>
              <a:t> </a:t>
            </a:r>
            <a:r>
              <a:rPr lang="en-US" i="1" dirty="0" err="1"/>
              <a:t>ordlös</a:t>
            </a:r>
            <a:r>
              <a:rPr lang="en-US" i="1" dirty="0"/>
              <a:t> </a:t>
            </a:r>
            <a:r>
              <a:rPr lang="en-US" i="1" dirty="0" err="1"/>
              <a:t>kommunikation</a:t>
            </a:r>
            <a:r>
              <a:rPr lang="en-US" i="1" dirty="0"/>
              <a:t> </a:t>
            </a:r>
            <a:r>
              <a:rPr lang="en-US" i="1" dirty="0" err="1"/>
              <a:t>vara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viktig</a:t>
            </a:r>
            <a:r>
              <a:rPr lang="en-US" i="1" dirty="0"/>
              <a:t> del </a:t>
            </a:r>
            <a:br>
              <a:rPr lang="en-US" i="1" dirty="0"/>
            </a:br>
            <a:r>
              <a:rPr lang="en-US" i="1" dirty="0" err="1"/>
              <a:t>av</a:t>
            </a:r>
            <a:r>
              <a:rPr lang="en-US" i="1" dirty="0"/>
              <a:t> </a:t>
            </a:r>
            <a:r>
              <a:rPr lang="en-US" i="1" dirty="0" err="1"/>
              <a:t>ömsesidighet</a:t>
            </a:r>
            <a:r>
              <a:rPr lang="en-US" i="1" dirty="0"/>
              <a:t>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Hur</a:t>
            </a:r>
            <a:r>
              <a:rPr lang="en-US" i="1" dirty="0"/>
              <a:t> </a:t>
            </a:r>
            <a:r>
              <a:rPr lang="en-US" i="1" dirty="0" err="1"/>
              <a:t>kan</a:t>
            </a:r>
            <a:r>
              <a:rPr lang="en-US" i="1" dirty="0"/>
              <a:t> man </a:t>
            </a:r>
            <a:r>
              <a:rPr lang="en-US" i="1" dirty="0" err="1"/>
              <a:t>göra</a:t>
            </a:r>
            <a:r>
              <a:rPr lang="en-US" i="1" dirty="0"/>
              <a:t> </a:t>
            </a:r>
            <a:r>
              <a:rPr lang="en-US" i="1" dirty="0" err="1"/>
              <a:t>när</a:t>
            </a:r>
            <a:r>
              <a:rPr lang="en-US" i="1" dirty="0"/>
              <a:t> man </a:t>
            </a:r>
            <a:r>
              <a:rPr lang="en-US" i="1" dirty="0" err="1"/>
              <a:t>vill</a:t>
            </a:r>
            <a:r>
              <a:rPr lang="en-US" i="1" dirty="0"/>
              <a:t> </a:t>
            </a:r>
            <a:r>
              <a:rPr lang="en-US" i="1" dirty="0" err="1"/>
              <a:t>olika</a:t>
            </a:r>
            <a:r>
              <a:rPr lang="en-US" i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16571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 b="3424"/>
          <a:stretch/>
        </p:blipFill>
        <p:spPr>
          <a:xfrm>
            <a:off x="5673194" y="1719303"/>
            <a:ext cx="4370806" cy="493542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FB15041-05F6-2C41-BAC9-280E0E075421}"/>
              </a:ext>
            </a:extLst>
          </p:cNvPr>
          <p:cNvSpPr txBox="1">
            <a:spLocks/>
          </p:cNvSpPr>
          <p:nvPr/>
        </p:nvSpPr>
        <p:spPr>
          <a:xfrm>
            <a:off x="901994" y="1471922"/>
            <a:ext cx="5448006" cy="3379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i="1" dirty="0" err="1"/>
              <a:t>Vad</a:t>
            </a:r>
            <a:r>
              <a:rPr lang="en-US" sz="4000" i="1" dirty="0"/>
              <a:t> </a:t>
            </a:r>
            <a:r>
              <a:rPr lang="en-US" sz="4000" i="1" dirty="0" err="1"/>
              <a:t>är</a:t>
            </a:r>
            <a:r>
              <a:rPr lang="en-US" sz="4000" i="1" dirty="0"/>
              <a:t> </a:t>
            </a:r>
            <a:r>
              <a:rPr lang="en-US" sz="4000" i="1" dirty="0" err="1"/>
              <a:t>ömsesidighet</a:t>
            </a:r>
            <a:r>
              <a:rPr lang="en-US" sz="4000" i="1" dirty="0"/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40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dirty="0" err="1"/>
              <a:t>Samtycke</a:t>
            </a:r>
            <a:r>
              <a:rPr lang="en-US" sz="4000" dirty="0"/>
              <a:t>, </a:t>
            </a:r>
            <a:r>
              <a:rPr lang="en-US" sz="4000" dirty="0" err="1"/>
              <a:t>samspel</a:t>
            </a:r>
            <a:endParaRPr lang="en-US" sz="4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dirty="0" err="1"/>
              <a:t>och</a:t>
            </a:r>
            <a:r>
              <a:rPr lang="en-US" sz="4000" dirty="0"/>
              <a:t> bra-</a:t>
            </a:r>
            <a:r>
              <a:rPr lang="en-US" sz="4000" dirty="0" err="1"/>
              <a:t>känsla</a:t>
            </a:r>
            <a:r>
              <a:rPr lang="en-US" sz="4000" dirty="0"/>
              <a:t>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4000" i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8C0ACE8-FD9C-AB49-96D4-09266FDC24F6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Ömsesidighet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35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8B6F4AFE-9037-454D-8D8E-E7A07119F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259" y="1458788"/>
            <a:ext cx="9879419" cy="4220308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 err="1"/>
              <a:t>Sant</a:t>
            </a:r>
            <a:r>
              <a:rPr lang="en-US" sz="4000" i="1" dirty="0"/>
              <a:t> </a:t>
            </a:r>
            <a:r>
              <a:rPr lang="en-US" sz="4000" i="1" dirty="0" err="1"/>
              <a:t>eller</a:t>
            </a:r>
            <a:r>
              <a:rPr lang="en-US" sz="4000" i="1" dirty="0"/>
              <a:t> </a:t>
            </a:r>
            <a:r>
              <a:rPr lang="en-US" sz="4000" i="1" dirty="0" err="1"/>
              <a:t>falskt</a:t>
            </a:r>
            <a:r>
              <a:rPr lang="en-US" sz="4000" i="1" dirty="0"/>
              <a:t>?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dirty="0"/>
              <a:t>I </a:t>
            </a:r>
            <a:r>
              <a:rPr lang="en-US" sz="3000" dirty="0" err="1"/>
              <a:t>Sverige</a:t>
            </a:r>
            <a:r>
              <a:rPr lang="en-US" sz="3000" dirty="0"/>
              <a:t> </a:t>
            </a:r>
            <a:r>
              <a:rPr lang="en-US" sz="3000" dirty="0" err="1"/>
              <a:t>har</a:t>
            </a:r>
            <a:r>
              <a:rPr lang="en-US" sz="3000" dirty="0"/>
              <a:t> den </a:t>
            </a:r>
            <a:r>
              <a:rPr lang="en-US" sz="3000" dirty="0" err="1"/>
              <a:t>som</a:t>
            </a:r>
            <a:r>
              <a:rPr lang="en-US" sz="3000" dirty="0"/>
              <a:t> </a:t>
            </a:r>
            <a:r>
              <a:rPr lang="en-US" sz="3000" dirty="0" err="1"/>
              <a:t>blivit</a:t>
            </a:r>
            <a:r>
              <a:rPr lang="en-US" sz="3000" dirty="0"/>
              <a:t> gravid </a:t>
            </a:r>
            <a:r>
              <a:rPr lang="en-US" sz="3000" dirty="0" err="1"/>
              <a:t>rätt</a:t>
            </a:r>
            <a:r>
              <a:rPr lang="en-US" sz="3000" dirty="0"/>
              <a:t> </a:t>
            </a:r>
            <a:r>
              <a:rPr lang="en-US" sz="3000" dirty="0" err="1"/>
              <a:t>att</a:t>
            </a:r>
            <a:r>
              <a:rPr lang="en-US" sz="3000" dirty="0"/>
              <a:t> </a:t>
            </a:r>
            <a:r>
              <a:rPr lang="en-US" sz="3000" dirty="0" err="1"/>
              <a:t>göra</a:t>
            </a:r>
            <a:r>
              <a:rPr lang="en-US" sz="3000" dirty="0"/>
              <a:t> abort.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dirty="0" err="1"/>
              <a:t>Det</a:t>
            </a:r>
            <a:r>
              <a:rPr lang="en-US" sz="3000" dirty="0"/>
              <a:t> </a:t>
            </a:r>
            <a:r>
              <a:rPr lang="en-US" sz="3000" dirty="0" err="1"/>
              <a:t>finns</a:t>
            </a:r>
            <a:r>
              <a:rPr lang="en-US" sz="3000" dirty="0"/>
              <a:t> </a:t>
            </a:r>
            <a:r>
              <a:rPr lang="en-US" sz="3000" dirty="0" err="1"/>
              <a:t>könssjukdomar</a:t>
            </a:r>
            <a:r>
              <a:rPr lang="en-US" sz="3000" dirty="0"/>
              <a:t> man </a:t>
            </a:r>
            <a:r>
              <a:rPr lang="en-US" sz="3000" dirty="0" err="1"/>
              <a:t>inte</a:t>
            </a:r>
            <a:r>
              <a:rPr lang="en-US" sz="3000" dirty="0"/>
              <a:t> </a:t>
            </a:r>
            <a:r>
              <a:rPr lang="en-US" sz="3000" dirty="0" err="1"/>
              <a:t>kan</a:t>
            </a:r>
            <a:r>
              <a:rPr lang="en-US" sz="3000" dirty="0"/>
              <a:t> </a:t>
            </a:r>
            <a:r>
              <a:rPr lang="en-US" sz="3000" dirty="0" err="1"/>
              <a:t>bli</a:t>
            </a:r>
            <a:r>
              <a:rPr lang="en-US" sz="3000" dirty="0"/>
              <a:t> </a:t>
            </a:r>
            <a:r>
              <a:rPr lang="en-US" sz="3000" dirty="0" err="1"/>
              <a:t>av</a:t>
            </a:r>
            <a:r>
              <a:rPr lang="en-US" sz="3000" dirty="0"/>
              <a:t> med.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dirty="0"/>
              <a:t>Man </a:t>
            </a:r>
            <a:r>
              <a:rPr lang="en-US" sz="3000" dirty="0" err="1"/>
              <a:t>kan</a:t>
            </a:r>
            <a:r>
              <a:rPr lang="en-US" sz="3000" dirty="0"/>
              <a:t> </a:t>
            </a:r>
            <a:r>
              <a:rPr lang="en-US" sz="3000" dirty="0" err="1"/>
              <a:t>bli</a:t>
            </a:r>
            <a:r>
              <a:rPr lang="en-US" sz="3000" dirty="0"/>
              <a:t> gravid </a:t>
            </a:r>
            <a:r>
              <a:rPr lang="en-US" sz="3000" dirty="0" err="1"/>
              <a:t>genom</a:t>
            </a:r>
            <a:r>
              <a:rPr lang="en-US" sz="3000" dirty="0"/>
              <a:t> </a:t>
            </a:r>
            <a:r>
              <a:rPr lang="en-US" sz="3000" dirty="0" err="1"/>
              <a:t>oralsex</a:t>
            </a:r>
            <a:r>
              <a:rPr lang="en-US" sz="3000" dirty="0"/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EA83385-7AC4-2F40-B475-C99416B637AE}"/>
              </a:ext>
            </a:extLst>
          </p:cNvPr>
          <p:cNvSpPr txBox="1">
            <a:spLocks/>
          </p:cNvSpPr>
          <p:nvPr/>
        </p:nvSpPr>
        <p:spPr>
          <a:xfrm>
            <a:off x="7619099" y="345113"/>
            <a:ext cx="4169898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Säkrare</a:t>
            </a:r>
            <a:r>
              <a:rPr lang="en-US" dirty="0">
                <a:solidFill>
                  <a:schemeClr val="bg1"/>
                </a:solidFill>
              </a:rPr>
              <a:t> sex</a:t>
            </a:r>
          </a:p>
        </p:txBody>
      </p:sp>
    </p:spTree>
    <p:extLst>
      <p:ext uri="{BB962C8B-B14F-4D97-AF65-F5344CB8AC3E}">
        <p14:creationId xmlns:p14="http://schemas.microsoft.com/office/powerpoint/2010/main" val="235784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8B6F4AFE-9037-454D-8D8E-E7A07119F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259" y="1458788"/>
            <a:ext cx="9879419" cy="4220308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 err="1"/>
              <a:t>Sant</a:t>
            </a:r>
            <a:r>
              <a:rPr lang="en-US" sz="4000" i="1" dirty="0"/>
              <a:t> </a:t>
            </a:r>
            <a:r>
              <a:rPr lang="en-US" sz="4000" i="1" dirty="0" err="1"/>
              <a:t>eller</a:t>
            </a:r>
            <a:r>
              <a:rPr lang="en-US" sz="4000" i="1" dirty="0"/>
              <a:t> </a:t>
            </a:r>
            <a:r>
              <a:rPr lang="en-US" sz="4000" i="1" dirty="0" err="1"/>
              <a:t>falskt</a:t>
            </a:r>
            <a:r>
              <a:rPr lang="en-US" sz="4000" i="1" dirty="0"/>
              <a:t>?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dirty="0" err="1"/>
              <a:t>Ungdomsmottagningen</a:t>
            </a:r>
            <a:r>
              <a:rPr lang="en-US" sz="3000" dirty="0"/>
              <a:t> </a:t>
            </a:r>
            <a:r>
              <a:rPr lang="en-US" sz="3000" dirty="0" err="1"/>
              <a:t>är</a:t>
            </a:r>
            <a:r>
              <a:rPr lang="en-US" sz="3000" dirty="0"/>
              <a:t> till </a:t>
            </a:r>
            <a:r>
              <a:rPr lang="en-US" sz="3000" dirty="0" err="1"/>
              <a:t>för</a:t>
            </a:r>
            <a:r>
              <a:rPr lang="en-US" sz="3000" dirty="0"/>
              <a:t> </a:t>
            </a:r>
            <a:r>
              <a:rPr lang="en-US" sz="3000" dirty="0" err="1"/>
              <a:t>alla</a:t>
            </a:r>
            <a:r>
              <a:rPr lang="en-US" sz="3000" dirty="0"/>
              <a:t> </a:t>
            </a:r>
            <a:r>
              <a:rPr lang="en-US" sz="3000" dirty="0" err="1"/>
              <a:t>unga</a:t>
            </a:r>
            <a:r>
              <a:rPr lang="en-US" sz="3000" dirty="0"/>
              <a:t>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dirty="0" err="1"/>
              <a:t>Kondomer</a:t>
            </a:r>
            <a:r>
              <a:rPr lang="en-US" sz="3000" dirty="0"/>
              <a:t> </a:t>
            </a:r>
            <a:r>
              <a:rPr lang="en-US" sz="3000" dirty="0" err="1"/>
              <a:t>skyddar</a:t>
            </a:r>
            <a:r>
              <a:rPr lang="en-US" sz="3000" dirty="0"/>
              <a:t> mot </a:t>
            </a:r>
            <a:r>
              <a:rPr lang="en-US" sz="3000" dirty="0" err="1"/>
              <a:t>klamydia</a:t>
            </a:r>
            <a:r>
              <a:rPr lang="en-US" sz="3000" dirty="0"/>
              <a:t> </a:t>
            </a:r>
            <a:r>
              <a:rPr lang="en-US" sz="3000" dirty="0" err="1"/>
              <a:t>och</a:t>
            </a:r>
            <a:r>
              <a:rPr lang="en-US" sz="3000" dirty="0"/>
              <a:t> </a:t>
            </a:r>
            <a:r>
              <a:rPr lang="en-US" sz="3000" dirty="0" err="1"/>
              <a:t>hiv</a:t>
            </a:r>
            <a:r>
              <a:rPr lang="en-US" sz="3000" dirty="0"/>
              <a:t>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dirty="0"/>
              <a:t>Man </a:t>
            </a:r>
            <a:r>
              <a:rPr lang="en-US" sz="3000" dirty="0" err="1"/>
              <a:t>får</a:t>
            </a:r>
            <a:r>
              <a:rPr lang="en-US" sz="3000" dirty="0"/>
              <a:t> </a:t>
            </a:r>
            <a:r>
              <a:rPr lang="en-US" sz="3000" dirty="0" err="1"/>
              <a:t>alltid</a:t>
            </a:r>
            <a:r>
              <a:rPr lang="en-US" sz="3000" dirty="0"/>
              <a:t> </a:t>
            </a:r>
            <a:r>
              <a:rPr lang="en-US" sz="3000" dirty="0" err="1"/>
              <a:t>symtom</a:t>
            </a:r>
            <a:r>
              <a:rPr lang="en-US" sz="3000" dirty="0"/>
              <a:t> om man </a:t>
            </a:r>
            <a:r>
              <a:rPr lang="en-US" sz="3000" dirty="0" err="1"/>
              <a:t>får</a:t>
            </a:r>
            <a:r>
              <a:rPr lang="en-US" sz="3000" dirty="0"/>
              <a:t> </a:t>
            </a:r>
            <a:r>
              <a:rPr lang="en-US" sz="3000" dirty="0" err="1"/>
              <a:t>en</a:t>
            </a:r>
            <a:r>
              <a:rPr lang="en-US" sz="3000" dirty="0"/>
              <a:t> </a:t>
            </a:r>
            <a:r>
              <a:rPr lang="en-US" sz="3000" dirty="0" err="1"/>
              <a:t>könssjukdom</a:t>
            </a:r>
            <a:r>
              <a:rPr lang="en-US" sz="3000" dirty="0"/>
              <a:t>.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EA83385-7AC4-2F40-B475-C99416B637AE}"/>
              </a:ext>
            </a:extLst>
          </p:cNvPr>
          <p:cNvSpPr txBox="1">
            <a:spLocks/>
          </p:cNvSpPr>
          <p:nvPr/>
        </p:nvSpPr>
        <p:spPr>
          <a:xfrm>
            <a:off x="7619099" y="345113"/>
            <a:ext cx="4169898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Säkrare</a:t>
            </a:r>
            <a:r>
              <a:rPr lang="en-US" dirty="0">
                <a:solidFill>
                  <a:schemeClr val="bg1"/>
                </a:solidFill>
              </a:rPr>
              <a:t> sex</a:t>
            </a:r>
          </a:p>
        </p:txBody>
      </p:sp>
    </p:spTree>
    <p:extLst>
      <p:ext uri="{BB962C8B-B14F-4D97-AF65-F5344CB8AC3E}">
        <p14:creationId xmlns:p14="http://schemas.microsoft.com/office/powerpoint/2010/main" val="183866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EA83385-7AC4-2F40-B475-C99416B637AE}"/>
              </a:ext>
            </a:extLst>
          </p:cNvPr>
          <p:cNvSpPr txBox="1">
            <a:spLocks/>
          </p:cNvSpPr>
          <p:nvPr/>
        </p:nvSpPr>
        <p:spPr>
          <a:xfrm>
            <a:off x="7619099" y="345113"/>
            <a:ext cx="4169898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Säkrare</a:t>
            </a:r>
            <a:r>
              <a:rPr lang="en-US" dirty="0">
                <a:solidFill>
                  <a:schemeClr val="bg1"/>
                </a:solidFill>
              </a:rPr>
              <a:t> sex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46B7E4-52F2-A042-B42C-C0D5BE7A9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432" y="323982"/>
            <a:ext cx="3668429" cy="621767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B03953D0-A22E-9544-9004-091ED7068084}"/>
              </a:ext>
            </a:extLst>
          </p:cNvPr>
          <p:cNvSpPr txBox="1">
            <a:spLocks/>
          </p:cNvSpPr>
          <p:nvPr/>
        </p:nvSpPr>
        <p:spPr>
          <a:xfrm>
            <a:off x="5343254" y="2190070"/>
            <a:ext cx="6335146" cy="361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dirty="0" err="1"/>
              <a:t>Var</a:t>
            </a:r>
            <a:r>
              <a:rPr lang="en-US" sz="4000" dirty="0"/>
              <a:t> </a:t>
            </a:r>
            <a:r>
              <a:rPr lang="en-US" sz="4000" dirty="0" err="1"/>
              <a:t>på</a:t>
            </a:r>
            <a:r>
              <a:rPr lang="en-US" sz="4000" dirty="0"/>
              <a:t> </a:t>
            </a:r>
            <a:r>
              <a:rPr lang="en-US" sz="4000" dirty="0" err="1"/>
              <a:t>kroppen</a:t>
            </a:r>
            <a:r>
              <a:rPr lang="en-US" sz="4000" dirty="0"/>
              <a:t> </a:t>
            </a:r>
            <a:r>
              <a:rPr lang="en-US" sz="4000" dirty="0" err="1"/>
              <a:t>finns</a:t>
            </a:r>
            <a:r>
              <a:rPr lang="en-US" sz="4000" dirty="0"/>
              <a:t> </a:t>
            </a:r>
            <a:r>
              <a:rPr lang="en-US" sz="4000" dirty="0" err="1"/>
              <a:t>slemhinnor</a:t>
            </a:r>
            <a:r>
              <a:rPr lang="en-US" sz="4000" dirty="0"/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US" sz="4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dirty="0" err="1"/>
              <a:t>Vilka</a:t>
            </a:r>
            <a:r>
              <a:rPr lang="en-US" sz="4000" dirty="0"/>
              <a:t> </a:t>
            </a:r>
            <a:r>
              <a:rPr lang="en-US" sz="4000" dirty="0" err="1"/>
              <a:t>kroppsvätskor</a:t>
            </a:r>
            <a:r>
              <a:rPr lang="en-US" sz="4000" dirty="0"/>
              <a:t> </a:t>
            </a:r>
            <a:r>
              <a:rPr lang="en-US" sz="4000" dirty="0" err="1"/>
              <a:t>kan</a:t>
            </a:r>
            <a:r>
              <a:rPr lang="en-US" sz="4000" dirty="0"/>
              <a:t> </a:t>
            </a:r>
            <a:r>
              <a:rPr lang="en-US" sz="4000" dirty="0" err="1"/>
              <a:t>överföra</a:t>
            </a:r>
            <a:r>
              <a:rPr lang="en-US" sz="4000" dirty="0"/>
              <a:t> </a:t>
            </a:r>
            <a:r>
              <a:rPr lang="en-US" sz="4000" dirty="0" err="1"/>
              <a:t>STI:er</a:t>
            </a:r>
            <a:r>
              <a:rPr lang="en-US" sz="4000" dirty="0"/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US" sz="4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dirty="0"/>
              <a:t/>
            </a:r>
            <a:br>
              <a:rPr lang="en-US" sz="4000" dirty="0"/>
            </a:b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14652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A8D50A9-EF11-424F-842E-A55ABD9AE495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Säkrare</a:t>
            </a:r>
            <a:r>
              <a:rPr lang="en-US" dirty="0">
                <a:solidFill>
                  <a:schemeClr val="bg1"/>
                </a:solidFill>
              </a:rPr>
              <a:t> sex med </a:t>
            </a:r>
            <a:r>
              <a:rPr lang="en-US" dirty="0" err="1">
                <a:solidFill>
                  <a:schemeClr val="bg1"/>
                </a:solidFill>
              </a:rPr>
              <a:t>och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kondom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230F699-57ED-0C4A-9ABF-E5360200744D}"/>
              </a:ext>
            </a:extLst>
          </p:cNvPr>
          <p:cNvSpPr txBox="1">
            <a:spLocks/>
          </p:cNvSpPr>
          <p:nvPr/>
        </p:nvSpPr>
        <p:spPr>
          <a:xfrm>
            <a:off x="944525" y="1458787"/>
            <a:ext cx="9879419" cy="6245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dirty="0" err="1"/>
              <a:t>Diskutera</a:t>
            </a:r>
            <a:r>
              <a:rPr lang="en-US" sz="4000" dirty="0"/>
              <a:t>:</a:t>
            </a:r>
            <a:br>
              <a:rPr lang="en-US" sz="4000" dirty="0"/>
            </a:br>
            <a:endParaRPr lang="en-US" sz="4000" dirty="0"/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Var</a:t>
            </a:r>
            <a:r>
              <a:rPr lang="en-US" i="1" dirty="0"/>
              <a:t> </a:t>
            </a:r>
            <a:r>
              <a:rPr lang="en-US" i="1" dirty="0" err="1"/>
              <a:t>kan</a:t>
            </a:r>
            <a:r>
              <a:rPr lang="en-US" i="1" dirty="0"/>
              <a:t> man </a:t>
            </a:r>
            <a:r>
              <a:rPr lang="en-US" i="1" dirty="0" err="1"/>
              <a:t>få</a:t>
            </a:r>
            <a:r>
              <a:rPr lang="en-US" i="1" dirty="0"/>
              <a:t> tag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kondomer</a:t>
            </a:r>
            <a:r>
              <a:rPr lang="en-US" i="1" dirty="0"/>
              <a:t>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Var</a:t>
            </a:r>
            <a:r>
              <a:rPr lang="en-US" i="1" dirty="0"/>
              <a:t> </a:t>
            </a:r>
            <a:r>
              <a:rPr lang="en-US" i="1" dirty="0" err="1"/>
              <a:t>ska</a:t>
            </a:r>
            <a:r>
              <a:rPr lang="en-US" i="1" dirty="0"/>
              <a:t> man </a:t>
            </a:r>
            <a:r>
              <a:rPr lang="en-US" i="1" dirty="0" err="1"/>
              <a:t>förvara</a:t>
            </a:r>
            <a:r>
              <a:rPr lang="en-US" i="1" dirty="0"/>
              <a:t> </a:t>
            </a:r>
            <a:r>
              <a:rPr lang="en-US" i="1" dirty="0" err="1"/>
              <a:t>kondomen</a:t>
            </a:r>
            <a:r>
              <a:rPr lang="en-US" i="1" dirty="0"/>
              <a:t> </a:t>
            </a:r>
            <a:r>
              <a:rPr lang="en-US" i="1" dirty="0" err="1"/>
              <a:t>så</a:t>
            </a:r>
            <a:r>
              <a:rPr lang="en-US" i="1" dirty="0"/>
              <a:t> </a:t>
            </a:r>
            <a:r>
              <a:rPr lang="en-US" i="1" dirty="0" err="1"/>
              <a:t>att</a:t>
            </a:r>
            <a:r>
              <a:rPr lang="en-US" i="1" dirty="0"/>
              <a:t> den </a:t>
            </a:r>
            <a:r>
              <a:rPr lang="en-US" i="1" dirty="0" err="1"/>
              <a:t>finns</a:t>
            </a:r>
            <a:r>
              <a:rPr lang="en-US" i="1" dirty="0"/>
              <a:t> </a:t>
            </a:r>
            <a:r>
              <a:rPr lang="en-US" i="1" dirty="0" err="1"/>
              <a:t>där</a:t>
            </a:r>
            <a:r>
              <a:rPr lang="en-US" i="1" dirty="0"/>
              <a:t> </a:t>
            </a:r>
            <a:br>
              <a:rPr lang="en-US" i="1" dirty="0"/>
            </a:br>
            <a:r>
              <a:rPr lang="en-US" i="1" dirty="0" err="1"/>
              <a:t>när</a:t>
            </a:r>
            <a:r>
              <a:rPr lang="en-US" i="1" dirty="0"/>
              <a:t> man </a:t>
            </a:r>
            <a:r>
              <a:rPr lang="en-US" i="1" dirty="0" err="1"/>
              <a:t>behöver</a:t>
            </a:r>
            <a:r>
              <a:rPr lang="en-US" i="1" dirty="0"/>
              <a:t> den?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Hur</a:t>
            </a:r>
            <a:r>
              <a:rPr lang="en-US" i="1" dirty="0"/>
              <a:t> vet man om man </a:t>
            </a:r>
            <a:r>
              <a:rPr lang="en-US" i="1" dirty="0" err="1"/>
              <a:t>vill</a:t>
            </a:r>
            <a:r>
              <a:rPr lang="en-US" i="1" dirty="0"/>
              <a:t> ha sex </a:t>
            </a:r>
            <a:r>
              <a:rPr lang="en-US" i="1" dirty="0" err="1"/>
              <a:t>på</a:t>
            </a:r>
            <a:r>
              <a:rPr lang="en-US" i="1" dirty="0"/>
              <a:t> </a:t>
            </a:r>
            <a:r>
              <a:rPr lang="en-US" i="1" dirty="0" err="1"/>
              <a:t>ett</a:t>
            </a:r>
            <a:r>
              <a:rPr lang="en-US" i="1" dirty="0"/>
              <a:t> </a:t>
            </a:r>
            <a:r>
              <a:rPr lang="en-US" i="1" dirty="0" err="1"/>
              <a:t>sätt</a:t>
            </a:r>
            <a:r>
              <a:rPr lang="en-US" i="1" dirty="0"/>
              <a:t> </a:t>
            </a:r>
            <a:r>
              <a:rPr lang="en-US" i="1" dirty="0" err="1"/>
              <a:t>som</a:t>
            </a:r>
            <a:r>
              <a:rPr lang="en-US" i="1" dirty="0"/>
              <a:t> </a:t>
            </a:r>
            <a:r>
              <a:rPr lang="en-US" i="1" dirty="0" err="1"/>
              <a:t>kräver</a:t>
            </a:r>
            <a:r>
              <a:rPr lang="en-US" i="1" dirty="0"/>
              <a:t> </a:t>
            </a:r>
            <a:r>
              <a:rPr lang="en-US" i="1" dirty="0" err="1"/>
              <a:t>kondom</a:t>
            </a:r>
            <a:r>
              <a:rPr lang="en-US" i="1" dirty="0"/>
              <a:t>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i="1" dirty="0" err="1"/>
              <a:t>Hur</a:t>
            </a:r>
            <a:r>
              <a:rPr lang="en-US" i="1" dirty="0"/>
              <a:t> </a:t>
            </a:r>
            <a:r>
              <a:rPr lang="en-US" i="1" dirty="0" err="1"/>
              <a:t>kan</a:t>
            </a:r>
            <a:r>
              <a:rPr lang="en-US" i="1" dirty="0"/>
              <a:t> man visa </a:t>
            </a:r>
            <a:r>
              <a:rPr lang="en-US" i="1" dirty="0" err="1"/>
              <a:t>att</a:t>
            </a:r>
            <a:r>
              <a:rPr lang="en-US" i="1" dirty="0"/>
              <a:t> man </a:t>
            </a:r>
            <a:r>
              <a:rPr lang="en-US" i="1" dirty="0" err="1"/>
              <a:t>vill</a:t>
            </a:r>
            <a:r>
              <a:rPr lang="en-US" i="1" dirty="0"/>
              <a:t> </a:t>
            </a:r>
            <a:r>
              <a:rPr lang="en-US" i="1" dirty="0" err="1"/>
              <a:t>använda</a:t>
            </a:r>
            <a:r>
              <a:rPr lang="en-US" i="1" dirty="0"/>
              <a:t> </a:t>
            </a:r>
            <a:r>
              <a:rPr lang="en-US" i="1" dirty="0" err="1"/>
              <a:t>kondom</a:t>
            </a:r>
            <a:r>
              <a:rPr lang="en-US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9948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A8D50A9-EF11-424F-842E-A55ABD9AE495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Säkrare</a:t>
            </a:r>
            <a:r>
              <a:rPr lang="en-US" dirty="0">
                <a:solidFill>
                  <a:schemeClr val="bg1"/>
                </a:solidFill>
              </a:rPr>
              <a:t> sex med </a:t>
            </a:r>
            <a:r>
              <a:rPr lang="en-US" dirty="0" err="1">
                <a:solidFill>
                  <a:schemeClr val="bg1"/>
                </a:solidFill>
              </a:rPr>
              <a:t>och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kondom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230F699-57ED-0C4A-9ABF-E5360200744D}"/>
              </a:ext>
            </a:extLst>
          </p:cNvPr>
          <p:cNvSpPr txBox="1">
            <a:spLocks/>
          </p:cNvSpPr>
          <p:nvPr/>
        </p:nvSpPr>
        <p:spPr>
          <a:xfrm>
            <a:off x="944526" y="1458788"/>
            <a:ext cx="4635008" cy="1174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dirty="0" err="1"/>
              <a:t>Kondomkunskap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A46FE0-5B79-7F4B-BF69-1685A53AE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5" b="13043"/>
          <a:stretch/>
        </p:blipFill>
        <p:spPr>
          <a:xfrm rot="5400000">
            <a:off x="4649870" y="546751"/>
            <a:ext cx="2831902" cy="68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3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pic>
        <p:nvPicPr>
          <p:cNvPr id="7" name="Bildobjekt 2">
            <a:extLst>
              <a:ext uri="{FF2B5EF4-FFF2-40B4-BE49-F238E27FC236}">
                <a16:creationId xmlns:a16="http://schemas.microsoft.com/office/drawing/2014/main" xmlns="" id="{920223BD-4344-8A4D-B8DB-500654146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25" y="1671439"/>
            <a:ext cx="8754695" cy="490181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1278429-E9F2-4944-A834-99C656D7866F}"/>
              </a:ext>
            </a:extLst>
          </p:cNvPr>
          <p:cNvSpPr txBox="1">
            <a:spLocks/>
          </p:cNvSpPr>
          <p:nvPr/>
        </p:nvSpPr>
        <p:spPr>
          <a:xfrm>
            <a:off x="944525" y="832256"/>
            <a:ext cx="6683941" cy="1174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dirty="0" err="1"/>
              <a:t>Säkrare</a:t>
            </a:r>
            <a:r>
              <a:rPr lang="en-US" sz="4000" dirty="0"/>
              <a:t> sex-</a:t>
            </a:r>
            <a:r>
              <a:rPr lang="en-US" sz="4000" dirty="0" err="1"/>
              <a:t>landet</a:t>
            </a:r>
            <a:endParaRPr lang="en-US" sz="4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DCF3F49-B4F2-7446-95B2-8746CA12923F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Säkrare</a:t>
            </a:r>
            <a:r>
              <a:rPr lang="en-US" dirty="0">
                <a:solidFill>
                  <a:schemeClr val="bg1"/>
                </a:solidFill>
              </a:rPr>
              <a:t> sex med </a:t>
            </a:r>
            <a:r>
              <a:rPr lang="en-US" dirty="0" err="1">
                <a:solidFill>
                  <a:schemeClr val="bg1"/>
                </a:solidFill>
              </a:rPr>
              <a:t>och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kondom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40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FDD73E5-E3AA-814F-A931-5A6EFE50EE81}"/>
              </a:ext>
            </a:extLst>
          </p:cNvPr>
          <p:cNvSpPr/>
          <p:nvPr/>
        </p:nvSpPr>
        <p:spPr>
          <a:xfrm>
            <a:off x="8446649" y="5895111"/>
            <a:ext cx="1993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b="1" dirty="0"/>
              <a:t>Exempelfilm 3</a:t>
            </a:r>
          </a:p>
        </p:txBody>
      </p:sp>
      <p:pic>
        <p:nvPicPr>
          <p:cNvPr id="16" name="Picture 15">
            <a:hlinkClick r:id="rId4"/>
            <a:extLst>
              <a:ext uri="{FF2B5EF4-FFF2-40B4-BE49-F238E27FC236}">
                <a16:creationId xmlns:a16="http://schemas.microsoft.com/office/drawing/2014/main" xmlns="" id="{D7ABF0E5-3B58-7F4E-89D1-54116C9CF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116" y="4003421"/>
            <a:ext cx="1536361" cy="1536361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pic>
        <p:nvPicPr>
          <p:cNvPr id="17" name="Picture 16">
            <a:hlinkClick r:id="rId6"/>
            <a:extLst>
              <a:ext uri="{FF2B5EF4-FFF2-40B4-BE49-F238E27FC236}">
                <a16:creationId xmlns:a16="http://schemas.microsoft.com/office/drawing/2014/main" xmlns="" id="{31468AF8-0DBF-0540-BF99-CACE908A4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445" y="4003420"/>
            <a:ext cx="1536361" cy="1536361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pic>
        <p:nvPicPr>
          <p:cNvPr id="18" name="Picture 17">
            <a:hlinkClick r:id="rId7"/>
            <a:extLst>
              <a:ext uri="{FF2B5EF4-FFF2-40B4-BE49-F238E27FC236}">
                <a16:creationId xmlns:a16="http://schemas.microsoft.com/office/drawing/2014/main" xmlns="" id="{1CC80F76-5F33-F449-9F6A-D80D95726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216" y="4003421"/>
            <a:ext cx="1536361" cy="1536361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0B1CD530-C687-644E-8A5A-6882A7F5545C}"/>
              </a:ext>
            </a:extLst>
          </p:cNvPr>
          <p:cNvSpPr txBox="1">
            <a:spLocks/>
          </p:cNvSpPr>
          <p:nvPr/>
        </p:nvSpPr>
        <p:spPr>
          <a:xfrm>
            <a:off x="7619099" y="345113"/>
            <a:ext cx="4169898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Exempelfilmer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95574F4-177A-E94B-86EF-B71CD1EF51C0}"/>
              </a:ext>
            </a:extLst>
          </p:cNvPr>
          <p:cNvSpPr/>
          <p:nvPr/>
        </p:nvSpPr>
        <p:spPr>
          <a:xfrm>
            <a:off x="5105879" y="5895111"/>
            <a:ext cx="1993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b="1" dirty="0"/>
              <a:t>Exempelfilm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036C1FE-5A4A-B040-A9CA-5C86FC999E7F}"/>
              </a:ext>
            </a:extLst>
          </p:cNvPr>
          <p:cNvSpPr/>
          <p:nvPr/>
        </p:nvSpPr>
        <p:spPr>
          <a:xfrm>
            <a:off x="1651480" y="5895111"/>
            <a:ext cx="1993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b="1" dirty="0"/>
              <a:t>Exempelfilm 1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44825" y="649795"/>
            <a:ext cx="10515600" cy="1325563"/>
          </a:xfrm>
        </p:spPr>
        <p:txBody>
          <a:bodyPr/>
          <a:lstStyle/>
          <a:p>
            <a:r>
              <a:rPr lang="en-US" dirty="0" err="1">
                <a:latin typeface="+mn-lt"/>
              </a:rPr>
              <a:t>Dags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att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skapa</a:t>
            </a:r>
            <a:r>
              <a:rPr lang="en-US" dirty="0">
                <a:latin typeface="+mn-lt"/>
              </a:rPr>
              <a:t> film!</a:t>
            </a:r>
          </a:p>
        </p:txBody>
      </p:sp>
      <p:pic>
        <p:nvPicPr>
          <p:cNvPr id="11" name="Picture 10">
            <a:hlinkClick r:id="rId8"/>
            <a:extLst>
              <a:ext uri="{FF2B5EF4-FFF2-40B4-BE49-F238E27FC236}">
                <a16:creationId xmlns:a16="http://schemas.microsoft.com/office/drawing/2014/main" xmlns="" id="{0CC7DE5E-F44D-0346-8FC9-A220E3D80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116" y="2022221"/>
            <a:ext cx="1536361" cy="1536361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pic>
        <p:nvPicPr>
          <p:cNvPr id="13" name="Picture 12">
            <a:hlinkClick r:id="rId9"/>
            <a:extLst>
              <a:ext uri="{FF2B5EF4-FFF2-40B4-BE49-F238E27FC236}">
                <a16:creationId xmlns:a16="http://schemas.microsoft.com/office/drawing/2014/main" xmlns="" id="{F13C3EB5-F22B-3349-954D-E6167593F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445" y="2022220"/>
            <a:ext cx="1536361" cy="1536361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pic>
        <p:nvPicPr>
          <p:cNvPr id="14" name="Picture 13">
            <a:hlinkClick r:id="rId10"/>
            <a:extLst>
              <a:ext uri="{FF2B5EF4-FFF2-40B4-BE49-F238E27FC236}">
                <a16:creationId xmlns:a16="http://schemas.microsoft.com/office/drawing/2014/main" xmlns="" id="{88D0273E-132E-D744-93CC-FD81E209A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216" y="2022221"/>
            <a:ext cx="1536361" cy="1536361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88A4E7B-7BA1-BF4A-9887-D46F3955DD29}"/>
              </a:ext>
            </a:extLst>
          </p:cNvPr>
          <p:cNvSpPr/>
          <p:nvPr/>
        </p:nvSpPr>
        <p:spPr>
          <a:xfrm>
            <a:off x="3568532" y="2535337"/>
            <a:ext cx="1662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– Youtube –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92C0CC7-4327-A540-97A1-1D09EC2E24B8}"/>
              </a:ext>
            </a:extLst>
          </p:cNvPr>
          <p:cNvSpPr/>
          <p:nvPr/>
        </p:nvSpPr>
        <p:spPr>
          <a:xfrm>
            <a:off x="6951812" y="2535337"/>
            <a:ext cx="1662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– Youtube –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4D693FE-F03E-9D40-A160-75F89E5EBB42}"/>
              </a:ext>
            </a:extLst>
          </p:cNvPr>
          <p:cNvSpPr/>
          <p:nvPr/>
        </p:nvSpPr>
        <p:spPr>
          <a:xfrm>
            <a:off x="3644732" y="4569877"/>
            <a:ext cx="1436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– </a:t>
            </a:r>
            <a:r>
              <a:rPr lang="sv-SE" sz="2400" dirty="0" err="1"/>
              <a:t>Vimeo</a:t>
            </a:r>
            <a:r>
              <a:rPr lang="sv-SE" sz="2400" dirty="0"/>
              <a:t> –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BF3EFD6-F281-0640-992A-29A602FDDF78}"/>
              </a:ext>
            </a:extLst>
          </p:cNvPr>
          <p:cNvSpPr/>
          <p:nvPr/>
        </p:nvSpPr>
        <p:spPr>
          <a:xfrm>
            <a:off x="7043252" y="4569877"/>
            <a:ext cx="1436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– </a:t>
            </a:r>
            <a:r>
              <a:rPr lang="sv-SE" sz="2400" dirty="0" err="1"/>
              <a:t>Vimeo</a:t>
            </a:r>
            <a:r>
              <a:rPr lang="sv-SE" sz="2400" dirty="0"/>
              <a:t> –</a:t>
            </a:r>
          </a:p>
        </p:txBody>
      </p:sp>
    </p:spTree>
    <p:extLst>
      <p:ext uri="{BB962C8B-B14F-4D97-AF65-F5344CB8AC3E}">
        <p14:creationId xmlns:p14="http://schemas.microsoft.com/office/powerpoint/2010/main" val="1199192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Bedömning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97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E31600-CD2B-8C4F-99D5-549748C58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092" y="1833904"/>
            <a:ext cx="3683058" cy="2604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D01F19-8F59-F14B-AA01-DC3312F0C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61474">
            <a:off x="8341598" y="504905"/>
            <a:ext cx="3074779" cy="28287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33B06F-0CA7-9140-85C6-BFAB4925B315}"/>
              </a:ext>
            </a:extLst>
          </p:cNvPr>
          <p:cNvSpPr/>
          <p:nvPr/>
        </p:nvSpPr>
        <p:spPr>
          <a:xfrm>
            <a:off x="9088333" y="1091687"/>
            <a:ext cx="22349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Lära andra </a:t>
            </a:r>
            <a:br>
              <a:rPr lang="sv-SE" sz="2400" b="1" dirty="0">
                <a:solidFill>
                  <a:schemeClr val="bg1"/>
                </a:solidFill>
              </a:rPr>
            </a:br>
            <a:r>
              <a:rPr lang="sv-SE" sz="2400" b="1" dirty="0">
                <a:solidFill>
                  <a:schemeClr val="bg1"/>
                </a:solidFill>
              </a:rPr>
              <a:t>om det du </a:t>
            </a:r>
            <a:br>
              <a:rPr lang="sv-SE" sz="2400" b="1" dirty="0">
                <a:solidFill>
                  <a:schemeClr val="bg1"/>
                </a:solidFill>
              </a:rPr>
            </a:br>
            <a:r>
              <a:rPr lang="sv-SE" sz="2400" b="1" dirty="0">
                <a:solidFill>
                  <a:schemeClr val="bg1"/>
                </a:solidFill>
              </a:rPr>
              <a:t>tycker är viktigt </a:t>
            </a:r>
          </a:p>
          <a:p>
            <a:r>
              <a:rPr lang="sv-SE" sz="2400" b="1" dirty="0">
                <a:solidFill>
                  <a:schemeClr val="bg1"/>
                </a:solidFill>
              </a:rPr>
              <a:t>att veta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776A2C-63BA-FF49-A105-4B2589747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76615">
            <a:off x="8284058" y="4339539"/>
            <a:ext cx="2141928" cy="197057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69E95F8-8E80-3149-B61D-CD8D8E24090A}"/>
              </a:ext>
            </a:extLst>
          </p:cNvPr>
          <p:cNvSpPr/>
          <p:nvPr/>
        </p:nvSpPr>
        <p:spPr>
          <a:xfrm>
            <a:off x="8553398" y="5030312"/>
            <a:ext cx="1719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Filmvisning!</a:t>
            </a:r>
            <a:endParaRPr lang="sv-SE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0DD3B9-8F1F-5640-8490-47BDA8334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13119">
            <a:off x="1010007" y="3972877"/>
            <a:ext cx="2831737" cy="26051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2E86084-819F-E747-BAD0-3B6487785F1F}"/>
              </a:ext>
            </a:extLst>
          </p:cNvPr>
          <p:cNvSpPr/>
          <p:nvPr/>
        </p:nvSpPr>
        <p:spPr>
          <a:xfrm>
            <a:off x="1287646" y="4539996"/>
            <a:ext cx="22764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Lära sig mer </a:t>
            </a:r>
          </a:p>
          <a:p>
            <a:r>
              <a:rPr lang="sv-SE" sz="2400" b="1" dirty="0">
                <a:solidFill>
                  <a:schemeClr val="bg1"/>
                </a:solidFill>
              </a:rPr>
              <a:t>om kroppen, </a:t>
            </a:r>
            <a:br>
              <a:rPr lang="sv-SE" sz="2400" b="1" dirty="0">
                <a:solidFill>
                  <a:schemeClr val="bg1"/>
                </a:solidFill>
              </a:rPr>
            </a:br>
            <a:r>
              <a:rPr lang="sv-SE" sz="2400" b="1" dirty="0">
                <a:solidFill>
                  <a:schemeClr val="bg1"/>
                </a:solidFill>
              </a:rPr>
              <a:t>normer, sex och </a:t>
            </a:r>
          </a:p>
          <a:p>
            <a:r>
              <a:rPr lang="sv-SE" sz="2400" b="1" dirty="0">
                <a:solidFill>
                  <a:schemeClr val="bg1"/>
                </a:solidFill>
              </a:rPr>
              <a:t>relationer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89015CD-9A2C-4C49-BF06-A5FEED2FE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37127">
            <a:off x="1059697" y="1742758"/>
            <a:ext cx="1996932" cy="18371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3D62444-45CB-154A-8323-FC4D7F918010}"/>
              </a:ext>
            </a:extLst>
          </p:cNvPr>
          <p:cNvSpPr/>
          <p:nvPr/>
        </p:nvSpPr>
        <p:spPr>
          <a:xfrm>
            <a:off x="1149627" y="2431911"/>
            <a:ext cx="1612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Skapa film!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03FE16E-BF0F-4143-8E0F-B99D0B9C3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76012">
            <a:off x="3000000" y="203902"/>
            <a:ext cx="1786602" cy="164367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E01BEDE-D8D9-7547-873B-12725A2FE04D}"/>
              </a:ext>
            </a:extLst>
          </p:cNvPr>
          <p:cNvSpPr/>
          <p:nvPr/>
        </p:nvSpPr>
        <p:spPr>
          <a:xfrm>
            <a:off x="3113051" y="712634"/>
            <a:ext cx="1500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Diskutera!</a:t>
            </a:r>
          </a:p>
        </p:txBody>
      </p:sp>
    </p:spTree>
    <p:extLst>
      <p:ext uri="{BB962C8B-B14F-4D97-AF65-F5344CB8AC3E}">
        <p14:creationId xmlns:p14="http://schemas.microsoft.com/office/powerpoint/2010/main" val="1678461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Grupper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67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16D9F12-FF0D-D647-8C14-C5C18F5B1F30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Storyboard/</a:t>
            </a:r>
            <a:r>
              <a:rPr lang="en-US" dirty="0" err="1">
                <a:solidFill>
                  <a:schemeClr val="bg1"/>
                </a:solidFill>
              </a:rPr>
              <a:t>manus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xmlns="" id="{7CADB915-44AD-044C-9038-E0377557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800" y="1812325"/>
            <a:ext cx="10515600" cy="1325563"/>
          </a:xfrm>
        </p:spPr>
        <p:txBody>
          <a:bodyPr/>
          <a:lstStyle/>
          <a:p>
            <a:r>
              <a:rPr lang="sv-SE" i="1" dirty="0">
                <a:latin typeface="+mn-lt"/>
              </a:rPr>
              <a:t>Vad vill ni lära andra om kroppen, </a:t>
            </a:r>
            <a:br>
              <a:rPr lang="sv-SE" i="1" dirty="0">
                <a:latin typeface="+mn-lt"/>
              </a:rPr>
            </a:br>
            <a:r>
              <a:rPr lang="sv-SE" i="1" dirty="0">
                <a:latin typeface="+mn-lt"/>
              </a:rPr>
              <a:t>normer, sex och relationer?</a:t>
            </a:r>
          </a:p>
        </p:txBody>
      </p:sp>
    </p:spTree>
    <p:extLst>
      <p:ext uri="{BB962C8B-B14F-4D97-AF65-F5344CB8AC3E}">
        <p14:creationId xmlns:p14="http://schemas.microsoft.com/office/powerpoint/2010/main" val="2034475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16D9F12-FF0D-D647-8C14-C5C18F5B1F30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Storyboard/</a:t>
            </a:r>
            <a:r>
              <a:rPr lang="en-US" dirty="0" err="1">
                <a:solidFill>
                  <a:schemeClr val="bg1"/>
                </a:solidFill>
              </a:rPr>
              <a:t>manus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B6C03FA-1BBF-414C-9BFF-38BC39F6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2DA6677-B63E-C04A-B484-0BEAD5D42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49821" cy="4351338"/>
          </a:xfrm>
        </p:spPr>
        <p:txBody>
          <a:bodyPr/>
          <a:lstStyle/>
          <a:p>
            <a:pPr marL="0" indent="0">
              <a:buNone/>
            </a:pPr>
            <a:r>
              <a:rPr lang="sv-SE" sz="3000" b="1" dirty="0"/>
              <a:t>Kom överens om filmens tema. </a:t>
            </a:r>
            <a:endParaRPr lang="en-US" dirty="0"/>
          </a:p>
          <a:p>
            <a:endParaRPr lang="sv-SE" sz="3000" b="1" dirty="0"/>
          </a:p>
          <a:p>
            <a:r>
              <a:rPr lang="sv-SE" sz="3000" b="1" dirty="0"/>
              <a:t>Ömsesidighet </a:t>
            </a:r>
            <a:r>
              <a:rPr lang="sv-SE" sz="3000" dirty="0"/>
              <a:t>(det viktigaste med sex, hur vet man att man själv vill och hur vet man om någon annan vill, ja- och nej signaler m.m.)</a:t>
            </a:r>
            <a:r>
              <a:rPr lang="sv-SE" sz="3000" b="1" dirty="0"/>
              <a:t> </a:t>
            </a:r>
            <a:endParaRPr lang="sv-SE" sz="3000" dirty="0"/>
          </a:p>
          <a:p>
            <a:pPr lvl="0"/>
            <a:r>
              <a:rPr lang="sv-SE" sz="3000" b="1" dirty="0"/>
              <a:t>Säkrare sex </a:t>
            </a:r>
            <a:r>
              <a:rPr lang="sv-SE" sz="3000" dirty="0"/>
              <a:t>(kondomanvändning, hur man skyddar sig mot könssjukdomar, vad säkrare sex är m.m.)</a:t>
            </a:r>
          </a:p>
          <a:p>
            <a:r>
              <a:rPr lang="sv-SE" sz="3000" b="1" dirty="0"/>
              <a:t>Annat tema:</a:t>
            </a:r>
            <a:r>
              <a:rPr lang="sv-SE" sz="3000" dirty="0"/>
              <a:t> </a:t>
            </a:r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74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dirty="0"/>
              <a:t/>
            </a:r>
            <a:br>
              <a:rPr lang="en-US" sz="4000" dirty="0"/>
            </a:br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16D9F12-FF0D-D647-8C14-C5C18F5B1F30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Storyboard/</a:t>
            </a:r>
            <a:r>
              <a:rPr lang="en-US" dirty="0" err="1">
                <a:solidFill>
                  <a:schemeClr val="bg1"/>
                </a:solidFill>
              </a:rPr>
              <a:t>manus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B6C03FA-1BBF-414C-9BFF-38BC39F6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2DA6677-B63E-C04A-B484-0BEAD5D42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49821" cy="4351338"/>
          </a:xfrm>
        </p:spPr>
        <p:txBody>
          <a:bodyPr/>
          <a:lstStyle/>
          <a:p>
            <a:pPr marL="0" indent="0">
              <a:buNone/>
            </a:pPr>
            <a:r>
              <a:rPr lang="sv-SE" sz="3000" b="1" dirty="0"/>
              <a:t>Välj om ni ska göra: 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3000" dirty="0"/>
          </a:p>
          <a:p>
            <a:pPr lvl="0"/>
            <a:r>
              <a:rPr lang="sv-SE" sz="3000" b="1" dirty="0" err="1"/>
              <a:t>Fiktionsfilm</a:t>
            </a:r>
            <a:r>
              <a:rPr lang="sv-SE" sz="3000" b="1" dirty="0"/>
              <a:t> </a:t>
            </a:r>
            <a:br>
              <a:rPr lang="sv-SE" sz="3000" b="1" dirty="0"/>
            </a:br>
            <a:r>
              <a:rPr lang="sv-SE" sz="3000" dirty="0"/>
              <a:t>(en påhittad berättelse om någon eller några personer) </a:t>
            </a:r>
          </a:p>
          <a:p>
            <a:pPr lvl="0"/>
            <a:endParaRPr lang="en-US" sz="3000" dirty="0"/>
          </a:p>
          <a:p>
            <a:pPr lvl="0"/>
            <a:r>
              <a:rPr lang="sv-SE" sz="3000" b="1" dirty="0"/>
              <a:t>Faktafilm </a:t>
            </a:r>
            <a:br>
              <a:rPr lang="sv-SE" sz="3000" b="1" dirty="0"/>
            </a:br>
            <a:r>
              <a:rPr lang="sv-SE" sz="3000" dirty="0"/>
              <a:t>(fokus på fakta och information)</a:t>
            </a:r>
            <a:endParaRPr lang="en-US" sz="3000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38817905-8437-9C47-BD22-03C93BD50A9F}"/>
              </a:ext>
            </a:extLst>
          </p:cNvPr>
          <p:cNvSpPr txBox="1">
            <a:spLocks/>
          </p:cNvSpPr>
          <p:nvPr/>
        </p:nvSpPr>
        <p:spPr>
          <a:xfrm>
            <a:off x="8846159" y="928468"/>
            <a:ext cx="8831178" cy="4159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3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102832F-FF5B-E84B-B5BB-37DAEC87F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51311">
            <a:off x="8623741" y="3653481"/>
            <a:ext cx="2785008" cy="25622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B3BA72E-9EAF-8040-A3EB-826F5B128877}"/>
              </a:ext>
            </a:extLst>
          </p:cNvPr>
          <p:cNvSpPr/>
          <p:nvPr/>
        </p:nvSpPr>
        <p:spPr>
          <a:xfrm>
            <a:off x="9030468" y="4387857"/>
            <a:ext cx="23308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chemeClr val="bg1"/>
                </a:solidFill>
              </a:rPr>
              <a:t>Ni kan också välja </a:t>
            </a:r>
          </a:p>
          <a:p>
            <a:r>
              <a:rPr lang="sv-SE" b="1" dirty="0">
                <a:solidFill>
                  <a:schemeClr val="bg1"/>
                </a:solidFill>
              </a:rPr>
              <a:t>att filmen innehåller </a:t>
            </a:r>
          </a:p>
          <a:p>
            <a:r>
              <a:rPr lang="sv-SE" b="1" dirty="0">
                <a:solidFill>
                  <a:schemeClr val="bg1"/>
                </a:solidFill>
              </a:rPr>
              <a:t>både fakta och fiktion.</a:t>
            </a:r>
          </a:p>
        </p:txBody>
      </p:sp>
    </p:spTree>
    <p:extLst>
      <p:ext uri="{BB962C8B-B14F-4D97-AF65-F5344CB8AC3E}">
        <p14:creationId xmlns:p14="http://schemas.microsoft.com/office/powerpoint/2010/main" val="3556959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16D9F12-FF0D-D647-8C14-C5C18F5B1F30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Storyboard/</a:t>
            </a:r>
            <a:r>
              <a:rPr lang="en-US" dirty="0" err="1">
                <a:solidFill>
                  <a:schemeClr val="bg1"/>
                </a:solidFill>
              </a:rPr>
              <a:t>manus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B6C03FA-1BBF-414C-9BFF-38BC39F6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2DA6677-B63E-C04A-B484-0BEAD5D42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49821" cy="4351338"/>
          </a:xfrm>
        </p:spPr>
        <p:txBody>
          <a:bodyPr/>
          <a:lstStyle/>
          <a:p>
            <a:pPr marL="0" indent="0">
              <a:buNone/>
            </a:pPr>
            <a:endParaRPr lang="sv-SE" sz="3000" b="1" dirty="0"/>
          </a:p>
          <a:p>
            <a:r>
              <a:rPr lang="sv-SE" sz="3000" dirty="0"/>
              <a:t>Vad ska er film berätta?</a:t>
            </a:r>
          </a:p>
          <a:p>
            <a:r>
              <a:rPr lang="sv-SE" sz="3000" dirty="0"/>
              <a:t>Beskriv vad budskapet ska vara i er film.</a:t>
            </a: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55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16D9F12-FF0D-D647-8C14-C5C18F5B1F30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Storyboard/</a:t>
            </a:r>
            <a:r>
              <a:rPr lang="en-US" dirty="0" err="1">
                <a:solidFill>
                  <a:schemeClr val="bg1"/>
                </a:solidFill>
              </a:rPr>
              <a:t>manus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B6C03FA-1BBF-414C-9BFF-38BC39F6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887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B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2DA6677-B63E-C04A-B484-0BEAD5D42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49821" cy="4351338"/>
          </a:xfrm>
        </p:spPr>
        <p:txBody>
          <a:bodyPr/>
          <a:lstStyle/>
          <a:p>
            <a:pPr marL="0" indent="0">
              <a:buNone/>
            </a:pPr>
            <a:r>
              <a:rPr lang="sv-SE" sz="3000" b="1" dirty="0"/>
              <a:t>Synopsis</a:t>
            </a:r>
            <a:endParaRPr lang="en-US" dirty="0"/>
          </a:p>
          <a:p>
            <a:endParaRPr lang="sv-SE" sz="3000" b="1" dirty="0"/>
          </a:p>
          <a:p>
            <a:r>
              <a:rPr lang="sv-SE" sz="3000" dirty="0"/>
              <a:t>Ett synopsis är en kort beskrivning av vad som ska hända i filmen. </a:t>
            </a:r>
            <a:r>
              <a:rPr lang="sv-SE" sz="3000" i="1" dirty="0"/>
              <a:t>Vilka är de stora händelserna? </a:t>
            </a:r>
            <a:r>
              <a:rPr lang="sv-SE" sz="3000" dirty="0"/>
              <a:t>Ha med en början, </a:t>
            </a:r>
            <a:br>
              <a:rPr lang="sv-SE" sz="3000" dirty="0"/>
            </a:br>
            <a:r>
              <a:rPr lang="sv-SE" sz="3000" dirty="0"/>
              <a:t>en mitt och ett slut.</a:t>
            </a:r>
          </a:p>
          <a:p>
            <a:r>
              <a:rPr lang="sv-SE" sz="3000" i="1" dirty="0"/>
              <a:t>Vad ska er film handla om? Vad ska hända? </a:t>
            </a:r>
            <a:r>
              <a:rPr lang="sv-SE" sz="3000" dirty="0"/>
              <a:t/>
            </a:r>
            <a:br>
              <a:rPr lang="sv-SE" sz="3000" dirty="0"/>
            </a:br>
            <a:r>
              <a:rPr lang="sv-SE" sz="3000" dirty="0"/>
              <a:t>Få med tre händelser som utspelar sig i 1-3 olika miljöer. </a:t>
            </a:r>
          </a:p>
          <a:p>
            <a:r>
              <a:rPr lang="sv-SE" sz="3000" dirty="0"/>
              <a:t>Filmen kommer att vara ungefär 30 s. – 1 min. lång </a:t>
            </a:r>
            <a:br>
              <a:rPr lang="sv-SE" sz="3000" dirty="0"/>
            </a:br>
            <a:r>
              <a:rPr lang="sv-SE" sz="3000" dirty="0"/>
              <a:t>och ha max 6 scener.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20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16D9F12-FF0D-D647-8C14-C5C18F5B1F30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Storyboard/</a:t>
            </a:r>
            <a:r>
              <a:rPr lang="en-US" dirty="0" err="1">
                <a:solidFill>
                  <a:schemeClr val="bg1"/>
                </a:solidFill>
              </a:rPr>
              <a:t>manus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B6C03FA-1BBF-414C-9BFF-38BC39F6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887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EF15D-C57C-0247-853C-1D478316B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7691">
            <a:off x="1619962" y="1823321"/>
            <a:ext cx="7761317" cy="5237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FDACEE-D994-C642-A1E1-69B1BBF592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0000"/>
          </a:blip>
          <a:srcRect l="7" r="7"/>
          <a:stretch/>
        </p:blipFill>
        <p:spPr>
          <a:xfrm>
            <a:off x="7089545" y="2532452"/>
            <a:ext cx="9708133" cy="410330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15212976-AF0B-0E40-AC27-6874D4541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7800" cy="1565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000" b="1" dirty="0"/>
              <a:t>Exempel på synopsis</a:t>
            </a:r>
            <a:endParaRPr lang="en-US" dirty="0"/>
          </a:p>
          <a:p>
            <a:pPr marL="0" indent="0">
              <a:buNone/>
            </a:pPr>
            <a:endParaRPr lang="sv-SE" sz="3000" b="1" dirty="0"/>
          </a:p>
        </p:txBody>
      </p:sp>
    </p:spTree>
    <p:extLst>
      <p:ext uri="{BB962C8B-B14F-4D97-AF65-F5344CB8AC3E}">
        <p14:creationId xmlns:p14="http://schemas.microsoft.com/office/powerpoint/2010/main" val="3126180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16D9F12-FF0D-D647-8C14-C5C18F5B1F30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Storyboard/</a:t>
            </a:r>
            <a:r>
              <a:rPr lang="en-US" dirty="0" err="1">
                <a:solidFill>
                  <a:schemeClr val="bg1"/>
                </a:solidFill>
              </a:rPr>
              <a:t>manus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B6C03FA-1BBF-414C-9BFF-38BC39F6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3ED299-F2A7-434F-8318-D8AE653F7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1178">
            <a:off x="3016486" y="1258307"/>
            <a:ext cx="5865311" cy="53960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9572CD91-2128-4045-B29B-C68C04F3BB34}"/>
              </a:ext>
            </a:extLst>
          </p:cNvPr>
          <p:cNvSpPr txBox="1">
            <a:spLocks/>
          </p:cNvSpPr>
          <p:nvPr/>
        </p:nvSpPr>
        <p:spPr>
          <a:xfrm>
            <a:off x="3650497" y="2194591"/>
            <a:ext cx="5218741" cy="41576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sv-SE" sz="3000" dirty="0">
                <a:solidFill>
                  <a:schemeClr val="bg1"/>
                </a:solidFill>
              </a:rPr>
              <a:t>Det finns både bra </a:t>
            </a:r>
            <a:br>
              <a:rPr lang="sv-SE" sz="3000" dirty="0">
                <a:solidFill>
                  <a:schemeClr val="bg1"/>
                </a:solidFill>
              </a:rPr>
            </a:br>
            <a:r>
              <a:rPr lang="sv-SE" sz="3000" dirty="0">
                <a:solidFill>
                  <a:schemeClr val="bg1"/>
                </a:solidFill>
              </a:rPr>
              <a:t>och dåliga normer. </a:t>
            </a:r>
          </a:p>
          <a:p>
            <a:pPr marL="0" indent="0" algn="ctr">
              <a:buFont typeface="Arial"/>
              <a:buNone/>
            </a:pPr>
            <a:r>
              <a:rPr lang="sv-SE" sz="3000" dirty="0">
                <a:solidFill>
                  <a:schemeClr val="bg1"/>
                </a:solidFill>
              </a:rPr>
              <a:t>Diskutera vilka normer som finns om kön, sexualitet och relationer i samhället. </a:t>
            </a:r>
          </a:p>
          <a:p>
            <a:pPr marL="0" indent="0" algn="ctr">
              <a:buFont typeface="Arial"/>
              <a:buNone/>
            </a:pPr>
            <a:r>
              <a:rPr lang="sv-SE" sz="3000" dirty="0">
                <a:solidFill>
                  <a:schemeClr val="bg1"/>
                </a:solidFill>
              </a:rPr>
              <a:t>Fundera och </a:t>
            </a:r>
            <a:br>
              <a:rPr lang="sv-SE" sz="3000" dirty="0">
                <a:solidFill>
                  <a:schemeClr val="bg1"/>
                </a:solidFill>
              </a:rPr>
            </a:br>
            <a:r>
              <a:rPr lang="sv-SE" sz="3000" dirty="0">
                <a:solidFill>
                  <a:schemeClr val="bg1"/>
                </a:solidFill>
              </a:rPr>
              <a:t>bestäm vilka normer </a:t>
            </a:r>
            <a:br>
              <a:rPr lang="sv-SE" sz="3000" dirty="0">
                <a:solidFill>
                  <a:schemeClr val="bg1"/>
                </a:solidFill>
              </a:rPr>
            </a:br>
            <a:r>
              <a:rPr lang="sv-SE" sz="3000" dirty="0">
                <a:solidFill>
                  <a:schemeClr val="bg1"/>
                </a:solidFill>
              </a:rPr>
              <a:t>ni vill förmedla med </a:t>
            </a:r>
            <a:br>
              <a:rPr lang="sv-SE" sz="3000" dirty="0">
                <a:solidFill>
                  <a:schemeClr val="bg1"/>
                </a:solidFill>
              </a:rPr>
            </a:br>
            <a:r>
              <a:rPr lang="sv-SE" sz="3000" dirty="0">
                <a:solidFill>
                  <a:schemeClr val="bg1"/>
                </a:solidFill>
              </a:rPr>
              <a:t>er film.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79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16D9F12-FF0D-D647-8C14-C5C18F5B1F30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Storyboard/</a:t>
            </a:r>
            <a:r>
              <a:rPr lang="en-US" dirty="0" err="1">
                <a:solidFill>
                  <a:schemeClr val="bg1"/>
                </a:solidFill>
              </a:rPr>
              <a:t>manus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B6C03FA-1BBF-414C-9BFF-38BC39F6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887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C94DC7-51CF-F643-A708-759268C89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432" y="1329294"/>
            <a:ext cx="9356565" cy="723262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B016C62D-D3D7-C74F-865D-506CEF504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2577174" cy="1565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000" b="1" dirty="0"/>
              <a:t>Storyboard</a:t>
            </a:r>
            <a:endParaRPr lang="en-US" dirty="0"/>
          </a:p>
          <a:p>
            <a:pPr marL="0" indent="0">
              <a:buNone/>
            </a:pPr>
            <a:endParaRPr lang="sv-SE" sz="3000" b="1" dirty="0"/>
          </a:p>
        </p:txBody>
      </p:sp>
    </p:spTree>
    <p:extLst>
      <p:ext uri="{BB962C8B-B14F-4D97-AF65-F5344CB8AC3E}">
        <p14:creationId xmlns:p14="http://schemas.microsoft.com/office/powerpoint/2010/main" val="2132290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9" y="2125371"/>
            <a:ext cx="8432408" cy="41463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E0207AA-3B3E-6F49-A47F-DBEEE9354F93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Förproduktion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5D8A83F-E046-DA4B-9760-BBEA542A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887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26037273-CB71-B74B-BBF1-FC0350EA4CAC}"/>
              </a:ext>
            </a:extLst>
          </p:cNvPr>
          <p:cNvSpPr txBox="1">
            <a:spLocks/>
          </p:cNvSpPr>
          <p:nvPr/>
        </p:nvSpPr>
        <p:spPr>
          <a:xfrm>
            <a:off x="9573852" y="2483511"/>
            <a:ext cx="2457651" cy="60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400" b="1" dirty="0" err="1"/>
              <a:t>Instruktionsfilm</a:t>
            </a:r>
            <a:r>
              <a:rPr lang="en-US" sz="2400" b="1" dirty="0"/>
              <a:t> </a:t>
            </a:r>
            <a:br>
              <a:rPr lang="en-US" sz="2400" b="1" dirty="0"/>
            </a:br>
            <a:r>
              <a:rPr lang="en-US" sz="2400" b="1" dirty="0"/>
              <a:t>Animation</a:t>
            </a:r>
          </a:p>
        </p:txBody>
      </p:sp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xmlns="" id="{0B4311AA-6067-5946-A58D-B7394E2C8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193" y="4513961"/>
            <a:ext cx="1536361" cy="1536361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xmlns="" id="{721D1924-BF67-F34B-9947-D8956A48A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193" y="2532761"/>
            <a:ext cx="1536361" cy="1536361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581BF0-6C20-0040-9738-F800D9911E24}"/>
              </a:ext>
            </a:extLst>
          </p:cNvPr>
          <p:cNvSpPr/>
          <p:nvPr/>
        </p:nvSpPr>
        <p:spPr>
          <a:xfrm>
            <a:off x="7693609" y="3045877"/>
            <a:ext cx="1439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– Youtube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3D94529-313C-A243-81D5-D2ABCB834B79}"/>
              </a:ext>
            </a:extLst>
          </p:cNvPr>
          <p:cNvSpPr/>
          <p:nvPr/>
        </p:nvSpPr>
        <p:spPr>
          <a:xfrm>
            <a:off x="7769809" y="5080417"/>
            <a:ext cx="1213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– </a:t>
            </a:r>
            <a:r>
              <a:rPr lang="sv-SE" sz="2400" dirty="0" err="1">
                <a:solidFill>
                  <a:schemeClr val="bg1"/>
                </a:solidFill>
              </a:rPr>
              <a:t>Vimeo</a:t>
            </a:r>
            <a:endParaRPr lang="sv-S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14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81AB35-C7AB-EC4D-A281-AD9949DAD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0287C67-82EB-D24B-B3E4-9D9BE73B74B1}"/>
              </a:ext>
            </a:extLst>
          </p:cNvPr>
          <p:cNvSpPr/>
          <p:nvPr/>
        </p:nvSpPr>
        <p:spPr>
          <a:xfrm>
            <a:off x="4865663" y="5027496"/>
            <a:ext cx="24606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b="1" dirty="0">
                <a:solidFill>
                  <a:schemeClr val="bg1"/>
                </a:solidFill>
              </a:rPr>
              <a:t>Tryck för att </a:t>
            </a:r>
            <a:br>
              <a:rPr lang="sv-SE" sz="2400" b="1" dirty="0">
                <a:solidFill>
                  <a:schemeClr val="bg1"/>
                </a:solidFill>
              </a:rPr>
            </a:br>
            <a:r>
              <a:rPr lang="sv-SE" sz="2400" b="1" dirty="0">
                <a:solidFill>
                  <a:schemeClr val="bg1"/>
                </a:solidFill>
              </a:rPr>
              <a:t>spela introfilmen!</a:t>
            </a:r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xmlns="" id="{06133960-57C8-F941-9B48-45BACF74B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394" y="4666361"/>
            <a:ext cx="1536361" cy="1536361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xmlns="" id="{D799180F-DC5C-B744-8753-5B05FF85C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245" y="4666361"/>
            <a:ext cx="1536361" cy="1536361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D9E5A8F-228E-364B-A20D-8FAE1BE10276}"/>
              </a:ext>
            </a:extLst>
          </p:cNvPr>
          <p:cNvSpPr/>
          <p:nvPr/>
        </p:nvSpPr>
        <p:spPr>
          <a:xfrm>
            <a:off x="1214677" y="5196923"/>
            <a:ext cx="1216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Youtube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C71AADC-AF03-0F42-ABD8-89DE4D6676DF}"/>
              </a:ext>
            </a:extLst>
          </p:cNvPr>
          <p:cNvSpPr/>
          <p:nvPr/>
        </p:nvSpPr>
        <p:spPr>
          <a:xfrm>
            <a:off x="9760900" y="519692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 err="1">
                <a:solidFill>
                  <a:schemeClr val="bg1"/>
                </a:solidFill>
              </a:rPr>
              <a:t>Vimeo</a:t>
            </a:r>
            <a:endParaRPr lang="sv-S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71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E0207AA-3B3E-6F49-A47F-DBEEE9354F93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Förproduktion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5D8A83F-E046-DA4B-9760-BBEA542A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887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D</a:t>
            </a:r>
          </a:p>
        </p:txBody>
      </p:sp>
      <p:pic>
        <p:nvPicPr>
          <p:cNvPr id="8" name="Bildobjekt 2">
            <a:extLst>
              <a:ext uri="{FF2B5EF4-FFF2-40B4-BE49-F238E27FC236}">
                <a16:creationId xmlns:a16="http://schemas.microsoft.com/office/drawing/2014/main" xmlns="" id="{874797F3-97AF-4B41-9D4B-A674B52E3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53" y="1605955"/>
            <a:ext cx="4969497" cy="2491608"/>
          </a:xfrm>
          <a:prstGeom prst="rect">
            <a:avLst/>
          </a:prstGeom>
        </p:spPr>
      </p:pic>
      <p:pic>
        <p:nvPicPr>
          <p:cNvPr id="9" name="Bildobjekt 5">
            <a:extLst>
              <a:ext uri="{FF2B5EF4-FFF2-40B4-BE49-F238E27FC236}">
                <a16:creationId xmlns:a16="http://schemas.microsoft.com/office/drawing/2014/main" xmlns="" id="{0A8F18F1-DD6C-CC4A-9CDC-DF40FE724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53" y="4078593"/>
            <a:ext cx="4969497" cy="2536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20FBAF-AAB2-9746-AB2D-1497F1580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79912" y="2488618"/>
            <a:ext cx="2831737" cy="26051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B911109-E42D-FB45-9638-55396CDE32F0}"/>
              </a:ext>
            </a:extLst>
          </p:cNvPr>
          <p:cNvSpPr/>
          <p:nvPr/>
        </p:nvSpPr>
        <p:spPr>
          <a:xfrm>
            <a:off x="927812" y="2997002"/>
            <a:ext cx="19992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Det viktigaste </a:t>
            </a:r>
            <a:br>
              <a:rPr lang="sv-SE" sz="2400" b="1" dirty="0">
                <a:solidFill>
                  <a:schemeClr val="bg1"/>
                </a:solidFill>
              </a:rPr>
            </a:br>
            <a:r>
              <a:rPr lang="sv-SE" sz="2400" b="1" dirty="0">
                <a:solidFill>
                  <a:schemeClr val="bg1"/>
                </a:solidFill>
              </a:rPr>
              <a:t>är inte hur </a:t>
            </a:r>
            <a:br>
              <a:rPr lang="sv-SE" sz="2400" b="1" dirty="0">
                <a:solidFill>
                  <a:schemeClr val="bg1"/>
                </a:solidFill>
              </a:rPr>
            </a:br>
            <a:r>
              <a:rPr lang="sv-SE" sz="2400" b="1" dirty="0">
                <a:solidFill>
                  <a:schemeClr val="bg1"/>
                </a:solidFill>
              </a:rPr>
              <a:t>filmen ser ut.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63A3AD7-1FE0-B949-9DF1-AE7BB02EB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121762">
            <a:off x="8939635" y="1534267"/>
            <a:ext cx="2831737" cy="26051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4E4631E-A117-0241-99C6-E6EB30E65286}"/>
              </a:ext>
            </a:extLst>
          </p:cNvPr>
          <p:cNvSpPr/>
          <p:nvPr/>
        </p:nvSpPr>
        <p:spPr>
          <a:xfrm>
            <a:off x="9583702" y="2234000"/>
            <a:ext cx="20179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Det viktiga är </a:t>
            </a:r>
          </a:p>
          <a:p>
            <a:r>
              <a:rPr lang="sv-SE" sz="2400" b="1" dirty="0">
                <a:solidFill>
                  <a:schemeClr val="bg1"/>
                </a:solidFill>
              </a:rPr>
              <a:t>att ni får fram </a:t>
            </a:r>
          </a:p>
          <a:p>
            <a:r>
              <a:rPr lang="sv-SE" sz="2400" b="1" dirty="0">
                <a:solidFill>
                  <a:schemeClr val="bg1"/>
                </a:solidFill>
              </a:rPr>
              <a:t>ert budskap!</a:t>
            </a:r>
          </a:p>
        </p:txBody>
      </p:sp>
    </p:spTree>
    <p:extLst>
      <p:ext uri="{BB962C8B-B14F-4D97-AF65-F5344CB8AC3E}">
        <p14:creationId xmlns:p14="http://schemas.microsoft.com/office/powerpoint/2010/main" val="3919037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698E47-35F5-8645-82FA-AFAB93CAD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899" y="2353386"/>
            <a:ext cx="8509000" cy="18889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58C9E77-0D2F-E346-8974-7CB67B84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908" y="4738482"/>
            <a:ext cx="515072" cy="11141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48D0254-48BE-C040-8AEF-F1562CF95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99" y="3499021"/>
            <a:ext cx="515072" cy="1114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8E0563-B9F8-A444-9BCE-86075D9C1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99" y="441586"/>
            <a:ext cx="515072" cy="1114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F9D54D-C476-F94F-9E80-E6895B4A8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592" y="5295543"/>
            <a:ext cx="515072" cy="1114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B880AB-CA71-D144-9A95-D88E2D341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364" y="4003735"/>
            <a:ext cx="515072" cy="1114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2FEE62-65B3-9D44-9C97-552E1897B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804" y="325839"/>
            <a:ext cx="515072" cy="1114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20C17C9-2AB1-4040-A9E4-47B51B266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714" y="5408603"/>
            <a:ext cx="515072" cy="11141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86A5EFA-FF8A-214C-8DD1-197EACFD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99" y="5615470"/>
            <a:ext cx="515072" cy="11141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19769B6-2BBD-D045-BB01-3789E68D3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237" y="4515876"/>
            <a:ext cx="515072" cy="11141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E04DFC-8AEF-F340-96B9-A58C4F0CE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167" y="363789"/>
            <a:ext cx="515072" cy="11141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149B1AA-828A-C14F-B86C-A79E86431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236" y="1001871"/>
            <a:ext cx="515072" cy="11141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68BBFD-59E2-EB44-847A-788FB313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5035" y="2140211"/>
            <a:ext cx="515072" cy="111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60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9" y="2125371"/>
            <a:ext cx="8432408" cy="41463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E0207AA-3B3E-6F49-A47F-DBEEE9354F93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Inspelning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5D8A83F-E046-DA4B-9760-BBEA542A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887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26037273-CB71-B74B-BBF1-FC0350EA4CAC}"/>
              </a:ext>
            </a:extLst>
          </p:cNvPr>
          <p:cNvSpPr txBox="1">
            <a:spLocks/>
          </p:cNvSpPr>
          <p:nvPr/>
        </p:nvSpPr>
        <p:spPr>
          <a:xfrm>
            <a:off x="9573852" y="2517521"/>
            <a:ext cx="2457651" cy="60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400" b="1" dirty="0" err="1"/>
              <a:t>Kolla</a:t>
            </a:r>
            <a:r>
              <a:rPr lang="en-US" sz="2400" b="1" dirty="0"/>
              <a:t> in </a:t>
            </a:r>
            <a:r>
              <a:rPr lang="en-US" sz="2400" b="1" i="1" dirty="0" err="1"/>
              <a:t>Instruktionsfilm</a:t>
            </a:r>
            <a:r>
              <a:rPr lang="en-US" sz="2400" b="1" i="1" dirty="0"/>
              <a:t> </a:t>
            </a:r>
            <a:br>
              <a:rPr lang="en-US" sz="2400" b="1" i="1" dirty="0"/>
            </a:br>
            <a:r>
              <a:rPr lang="en-US" sz="2400" b="1" i="1" dirty="0"/>
              <a:t>Animation</a:t>
            </a:r>
            <a:r>
              <a:rPr lang="en-US" sz="2400" b="1" dirty="0"/>
              <a:t> </a:t>
            </a:r>
            <a:r>
              <a:rPr lang="en-US" sz="2400" b="1" dirty="0" err="1"/>
              <a:t>igen</a:t>
            </a:r>
            <a:r>
              <a:rPr lang="en-US" sz="2400" b="1" dirty="0"/>
              <a:t> om </a:t>
            </a:r>
            <a:r>
              <a:rPr lang="en-US" sz="2400" b="1" dirty="0" err="1"/>
              <a:t>det</a:t>
            </a:r>
            <a:r>
              <a:rPr lang="en-US" sz="2400" b="1" dirty="0"/>
              <a:t> </a:t>
            </a:r>
            <a:r>
              <a:rPr lang="en-US" sz="2400" b="1" dirty="0" err="1"/>
              <a:t>behövs</a:t>
            </a:r>
            <a:r>
              <a:rPr lang="en-US" sz="2400" b="1" dirty="0"/>
              <a:t>!</a:t>
            </a:r>
          </a:p>
        </p:txBody>
      </p:sp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xmlns="" id="{22384D13-5861-F94B-B0CA-E0DA3C557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193" y="4513961"/>
            <a:ext cx="1536361" cy="1536361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xmlns="" id="{93FF7710-9B18-4747-965F-36ED8BDC9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193" y="2532761"/>
            <a:ext cx="1536361" cy="1536361"/>
          </a:xfrm>
          <a:prstGeom prst="rect">
            <a:avLst/>
          </a:prstGeom>
          <a:effectLst>
            <a:glow rad="190500">
              <a:schemeClr val="tx1">
                <a:alpha val="40000"/>
              </a:schemeClr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41F634F-14CC-5648-A511-C43513568502}"/>
              </a:ext>
            </a:extLst>
          </p:cNvPr>
          <p:cNvSpPr/>
          <p:nvPr/>
        </p:nvSpPr>
        <p:spPr>
          <a:xfrm>
            <a:off x="7693609" y="3045877"/>
            <a:ext cx="1439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– Youtube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54CCDA2-EA53-164F-887A-2E6E6E3E1A74}"/>
              </a:ext>
            </a:extLst>
          </p:cNvPr>
          <p:cNvSpPr/>
          <p:nvPr/>
        </p:nvSpPr>
        <p:spPr>
          <a:xfrm>
            <a:off x="7769809" y="5080417"/>
            <a:ext cx="1213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– </a:t>
            </a:r>
            <a:r>
              <a:rPr lang="sv-SE" sz="2400" dirty="0" err="1">
                <a:solidFill>
                  <a:schemeClr val="bg1"/>
                </a:solidFill>
              </a:rPr>
              <a:t>Vimeo</a:t>
            </a:r>
            <a:endParaRPr lang="sv-S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64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E0207AA-3B3E-6F49-A47F-DBEEE9354F93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Inspelning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3CC37CB-051D-C843-AFBE-9BFD43758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56" y="680485"/>
            <a:ext cx="4937184" cy="57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4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E0207AA-3B3E-6F49-A47F-DBEEE9354F93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Inspelning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5D8A83F-E046-DA4B-9760-BBEA542A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887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E2B6253-F0F3-E844-9490-9A5CD4C7D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5620472" cy="628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000" b="1" dirty="0"/>
              <a:t>Förberedelser och inspelning</a:t>
            </a:r>
            <a:endParaRPr lang="en-US" dirty="0"/>
          </a:p>
          <a:p>
            <a:pPr marL="0" indent="0">
              <a:buNone/>
            </a:pPr>
            <a:endParaRPr lang="sv-SE" sz="3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4C6D03-8CBA-9941-8E37-D3489115C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481" y="2871610"/>
            <a:ext cx="4186944" cy="2358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0C9C9DD-1208-3B47-B4E5-A7D1DF4F3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537" y="2869204"/>
            <a:ext cx="4186944" cy="2358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D5D89FC-5420-A74D-A887-419CBE535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7559" y="2866518"/>
            <a:ext cx="4191712" cy="23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28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E0207AA-3B3E-6F49-A47F-DBEEE9354F93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Animation </a:t>
            </a:r>
            <a:r>
              <a:rPr lang="en-US" dirty="0" err="1">
                <a:solidFill>
                  <a:schemeClr val="bg1"/>
                </a:solidFill>
              </a:rPr>
              <a:t>och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Ljud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5D8A83F-E046-DA4B-9760-BBEA542A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887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F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B38079C4-6512-6944-A9B8-3E9DE4BD6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95683" cy="760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000" b="1" dirty="0"/>
              <a:t>Ljudläggning och repliker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B484D8-83A4-CC45-BE04-2B2AEB4F7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101" y="2872126"/>
            <a:ext cx="4187949" cy="23522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18A47AE-216A-D048-A73D-B25F92651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153" y="2868637"/>
            <a:ext cx="4187948" cy="23592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4CB40BF-3C86-954B-8759-B84E02D3D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3795" y="2868638"/>
            <a:ext cx="4187948" cy="235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253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E0207AA-3B3E-6F49-A47F-DBEEE9354F93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Export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5D8A83F-E046-DA4B-9760-BBEA542A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8870" cy="1325563"/>
          </a:xfrm>
        </p:spPr>
        <p:txBody>
          <a:bodyPr/>
          <a:lstStyle/>
          <a:p>
            <a:r>
              <a:rPr lang="en-US" dirty="0" err="1"/>
              <a:t>Skaparboken</a:t>
            </a:r>
            <a:r>
              <a:rPr lang="en-US" dirty="0"/>
              <a:t> del 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B38079C4-6512-6944-A9B8-3E9DE4BD6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95683" cy="7602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3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80BA38-5A1B-424D-9B47-31E042DEE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125" y="2861919"/>
            <a:ext cx="4199875" cy="2365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19F89B-B2FA-0947-9F08-0F8ECAB81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250" y="2861919"/>
            <a:ext cx="4199875" cy="2365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B10BE3-B0CE-FF40-8829-86E0EE77F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5722" y="2854920"/>
            <a:ext cx="4199875" cy="237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00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6885EB-7648-F244-8AD2-16AD9A870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146" y="1485621"/>
            <a:ext cx="8984513" cy="2096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D15E72F-06A2-1C4E-8D71-D66601979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035" y="3923425"/>
            <a:ext cx="2910734" cy="205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19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6066"/>
            <a:ext cx="10515600" cy="1325563"/>
          </a:xfrm>
        </p:spPr>
        <p:txBody>
          <a:bodyPr/>
          <a:lstStyle/>
          <a:p>
            <a:r>
              <a:rPr lang="en-US" dirty="0"/>
              <a:t>Schema/</a:t>
            </a:r>
            <a:r>
              <a:rPr lang="en-US" dirty="0" err="1"/>
              <a:t>Tidsplanering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B111F82-8B17-AD4E-9662-733F761F7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075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v-SE" sz="30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2544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525" y="1458788"/>
            <a:ext cx="8868509" cy="4220308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Ja / </a:t>
            </a:r>
            <a:r>
              <a:rPr lang="en-US" sz="4000" dirty="0" err="1"/>
              <a:t>Nej</a:t>
            </a:r>
            <a:r>
              <a:rPr lang="en-US" sz="4000" dirty="0"/>
              <a:t> / </a:t>
            </a:r>
            <a:r>
              <a:rPr lang="en-US" sz="4000" dirty="0" err="1"/>
              <a:t>Kanske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i="1" dirty="0" err="1"/>
              <a:t>Kärlek</a:t>
            </a:r>
            <a:r>
              <a:rPr lang="en-US" sz="3000" i="1" dirty="0"/>
              <a:t> </a:t>
            </a:r>
            <a:r>
              <a:rPr lang="en-US" sz="3000" i="1" dirty="0" err="1"/>
              <a:t>är</a:t>
            </a:r>
            <a:r>
              <a:rPr lang="en-US" sz="3000" i="1" dirty="0"/>
              <a:t> </a:t>
            </a:r>
            <a:r>
              <a:rPr lang="en-US" sz="3000" i="1" dirty="0" err="1"/>
              <a:t>viktigt</a:t>
            </a:r>
            <a:r>
              <a:rPr lang="en-US" sz="3000" i="1" dirty="0"/>
              <a:t> </a:t>
            </a:r>
            <a:r>
              <a:rPr lang="en-US" sz="3000" i="1" dirty="0" err="1"/>
              <a:t>i</a:t>
            </a:r>
            <a:r>
              <a:rPr lang="en-US" sz="3000" i="1" dirty="0"/>
              <a:t> </a:t>
            </a:r>
            <a:r>
              <a:rPr lang="en-US" sz="3000" i="1" dirty="0" err="1"/>
              <a:t>livet</a:t>
            </a:r>
            <a:r>
              <a:rPr lang="en-US" sz="3000" i="1" dirty="0"/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i="1" dirty="0" err="1"/>
              <a:t>Kan</a:t>
            </a:r>
            <a:r>
              <a:rPr lang="en-US" sz="3000" i="1" dirty="0"/>
              <a:t> man </a:t>
            </a:r>
            <a:r>
              <a:rPr lang="en-US" sz="3000" i="1" dirty="0" err="1"/>
              <a:t>bestämma</a:t>
            </a:r>
            <a:r>
              <a:rPr lang="en-US" sz="3000" i="1" dirty="0"/>
              <a:t> </a:t>
            </a:r>
            <a:r>
              <a:rPr lang="en-US" sz="3000" i="1" dirty="0" err="1"/>
              <a:t>vem</a:t>
            </a:r>
            <a:r>
              <a:rPr lang="en-US" sz="3000" i="1" dirty="0"/>
              <a:t> man </a:t>
            </a:r>
            <a:r>
              <a:rPr lang="en-US" sz="3000" i="1" dirty="0" err="1"/>
              <a:t>blir</a:t>
            </a:r>
            <a:r>
              <a:rPr lang="en-US" sz="3000" i="1" dirty="0"/>
              <a:t> </a:t>
            </a:r>
            <a:r>
              <a:rPr lang="en-US" sz="3000" i="1" dirty="0" err="1"/>
              <a:t>kär</a:t>
            </a:r>
            <a:r>
              <a:rPr lang="en-US" sz="3000" i="1" dirty="0"/>
              <a:t> </a:t>
            </a:r>
            <a:r>
              <a:rPr lang="en-US" sz="3000" i="1" dirty="0" err="1"/>
              <a:t>i</a:t>
            </a:r>
            <a:r>
              <a:rPr lang="en-US" sz="3000" i="1" dirty="0"/>
              <a:t>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i="1" dirty="0" err="1"/>
              <a:t>Är</a:t>
            </a:r>
            <a:r>
              <a:rPr lang="en-US" sz="3000" i="1" dirty="0"/>
              <a:t> </a:t>
            </a:r>
            <a:r>
              <a:rPr lang="en-US" sz="3000" i="1" dirty="0" err="1"/>
              <a:t>det</a:t>
            </a:r>
            <a:r>
              <a:rPr lang="en-US" sz="3000" i="1" dirty="0"/>
              <a:t> </a:t>
            </a:r>
            <a:r>
              <a:rPr lang="en-US" sz="3000" i="1" dirty="0" err="1"/>
              <a:t>lätt</a:t>
            </a:r>
            <a:r>
              <a:rPr lang="en-US" sz="3000" i="1" dirty="0"/>
              <a:t> </a:t>
            </a:r>
            <a:r>
              <a:rPr lang="en-US" sz="3000" i="1" dirty="0" err="1"/>
              <a:t>att</a:t>
            </a:r>
            <a:r>
              <a:rPr lang="en-US" sz="3000" i="1" dirty="0"/>
              <a:t> </a:t>
            </a:r>
            <a:r>
              <a:rPr lang="en-US" sz="3000" i="1" dirty="0" err="1"/>
              <a:t>berätta</a:t>
            </a:r>
            <a:r>
              <a:rPr lang="en-US" sz="3000" i="1" dirty="0"/>
              <a:t> </a:t>
            </a:r>
            <a:r>
              <a:rPr lang="en-US" sz="3000" i="1" dirty="0" err="1"/>
              <a:t>för</a:t>
            </a:r>
            <a:r>
              <a:rPr lang="en-US" sz="3000" i="1" dirty="0"/>
              <a:t> </a:t>
            </a:r>
            <a:r>
              <a:rPr lang="en-US" sz="3000" i="1" dirty="0" err="1"/>
              <a:t>kompisar</a:t>
            </a:r>
            <a:r>
              <a:rPr lang="en-US" sz="3000" i="1" dirty="0"/>
              <a:t> </a:t>
            </a:r>
            <a:r>
              <a:rPr lang="en-US" sz="3000" i="1" dirty="0" err="1"/>
              <a:t>vem</a:t>
            </a:r>
            <a:r>
              <a:rPr lang="en-US" sz="3000" i="1" dirty="0"/>
              <a:t> man </a:t>
            </a:r>
            <a:r>
              <a:rPr lang="en-US" sz="3000" i="1" dirty="0" err="1"/>
              <a:t>är</a:t>
            </a:r>
            <a:r>
              <a:rPr lang="en-US" sz="3000" i="1" dirty="0"/>
              <a:t> </a:t>
            </a:r>
            <a:r>
              <a:rPr lang="en-US" sz="3000" i="1" dirty="0" err="1"/>
              <a:t>kär</a:t>
            </a:r>
            <a:r>
              <a:rPr lang="en-US" sz="3000" i="1" dirty="0"/>
              <a:t> </a:t>
            </a:r>
            <a:r>
              <a:rPr lang="en-US" sz="3000" i="1" dirty="0" err="1"/>
              <a:t>i</a:t>
            </a:r>
            <a:r>
              <a:rPr lang="en-US" sz="3000" i="1" dirty="0"/>
              <a:t>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457F271-9705-B441-BF16-494FCDE82F35}"/>
              </a:ext>
            </a:extLst>
          </p:cNvPr>
          <p:cNvSpPr txBox="1">
            <a:spLocks/>
          </p:cNvSpPr>
          <p:nvPr/>
        </p:nvSpPr>
        <p:spPr>
          <a:xfrm>
            <a:off x="7619099" y="345113"/>
            <a:ext cx="4169898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Att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gilla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2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124B8D3C-DBAB-C040-9EC5-D5D444A7E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525" y="1458788"/>
            <a:ext cx="9879419" cy="4220308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 err="1"/>
              <a:t>Sant</a:t>
            </a:r>
            <a:r>
              <a:rPr lang="en-US" sz="4000" i="1" dirty="0"/>
              <a:t> </a:t>
            </a:r>
            <a:r>
              <a:rPr lang="en-US" sz="4000" i="1" dirty="0" err="1"/>
              <a:t>eller</a:t>
            </a:r>
            <a:r>
              <a:rPr lang="en-US" sz="4000" i="1" dirty="0"/>
              <a:t> </a:t>
            </a:r>
            <a:r>
              <a:rPr lang="en-US" sz="4000" i="1" dirty="0" err="1"/>
              <a:t>falskt</a:t>
            </a:r>
            <a:r>
              <a:rPr lang="en-US" sz="4000" i="1" dirty="0"/>
              <a:t>?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dirty="0" err="1"/>
              <a:t>Det</a:t>
            </a:r>
            <a:r>
              <a:rPr lang="en-US" sz="3000" dirty="0"/>
              <a:t> </a:t>
            </a:r>
            <a:r>
              <a:rPr lang="en-US" sz="3000" dirty="0" err="1"/>
              <a:t>är</a:t>
            </a:r>
            <a:r>
              <a:rPr lang="en-US" sz="3000" dirty="0"/>
              <a:t> bara du </a:t>
            </a:r>
            <a:r>
              <a:rPr lang="en-US" sz="3000" dirty="0" err="1"/>
              <a:t>själv</a:t>
            </a:r>
            <a:r>
              <a:rPr lang="en-US" sz="3000" dirty="0"/>
              <a:t> </a:t>
            </a:r>
            <a:r>
              <a:rPr lang="en-US" sz="3000" dirty="0" err="1"/>
              <a:t>som</a:t>
            </a:r>
            <a:r>
              <a:rPr lang="en-US" sz="3000" dirty="0"/>
              <a:t> vet </a:t>
            </a:r>
            <a:r>
              <a:rPr lang="en-US" sz="3000" dirty="0" err="1"/>
              <a:t>vilken</a:t>
            </a:r>
            <a:r>
              <a:rPr lang="en-US" sz="3000" dirty="0"/>
              <a:t> </a:t>
            </a:r>
            <a:r>
              <a:rPr lang="en-US" sz="3000" dirty="0" err="1"/>
              <a:t>könsidentitet</a:t>
            </a:r>
            <a:r>
              <a:rPr lang="en-US" sz="3000" dirty="0"/>
              <a:t> du </a:t>
            </a:r>
            <a:r>
              <a:rPr lang="en-US" sz="3000" dirty="0" err="1"/>
              <a:t>har</a:t>
            </a:r>
            <a:r>
              <a:rPr lang="en-US" sz="3000" dirty="0"/>
              <a:t>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dirty="0"/>
              <a:t>De </a:t>
            </a:r>
            <a:r>
              <a:rPr lang="en-US" sz="3000" dirty="0" err="1"/>
              <a:t>flesta</a:t>
            </a:r>
            <a:r>
              <a:rPr lang="en-US" sz="3000" dirty="0"/>
              <a:t> </a:t>
            </a:r>
            <a:r>
              <a:rPr lang="en-US" sz="3000" dirty="0" err="1"/>
              <a:t>av</a:t>
            </a:r>
            <a:r>
              <a:rPr lang="en-US" sz="3000" dirty="0"/>
              <a:t> </a:t>
            </a:r>
            <a:r>
              <a:rPr lang="en-US" sz="3000" dirty="0" err="1"/>
              <a:t>alla</a:t>
            </a:r>
            <a:r>
              <a:rPr lang="en-US" sz="3000" dirty="0"/>
              <a:t> </a:t>
            </a:r>
            <a:r>
              <a:rPr lang="en-US" sz="3000" dirty="0" err="1"/>
              <a:t>ungdomar</a:t>
            </a:r>
            <a:r>
              <a:rPr lang="en-US" sz="3000" dirty="0"/>
              <a:t> </a:t>
            </a:r>
            <a:r>
              <a:rPr lang="en-US" sz="3000" dirty="0" err="1"/>
              <a:t>har</a:t>
            </a:r>
            <a:r>
              <a:rPr lang="en-US" sz="3000" dirty="0"/>
              <a:t> haft sex vid 16 </a:t>
            </a:r>
            <a:r>
              <a:rPr lang="en-US" sz="3000" dirty="0" err="1"/>
              <a:t>års</a:t>
            </a:r>
            <a:r>
              <a:rPr lang="en-US" sz="3000" dirty="0"/>
              <a:t> </a:t>
            </a:r>
            <a:r>
              <a:rPr lang="en-US" sz="3000" dirty="0" err="1"/>
              <a:t>ålder</a:t>
            </a:r>
            <a:r>
              <a:rPr lang="en-US" sz="3000" dirty="0"/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000" dirty="0" err="1"/>
              <a:t>Onani</a:t>
            </a:r>
            <a:r>
              <a:rPr lang="en-US" sz="3000" dirty="0"/>
              <a:t> </a:t>
            </a:r>
            <a:r>
              <a:rPr lang="en-US" sz="3000" dirty="0" err="1"/>
              <a:t>är</a:t>
            </a:r>
            <a:r>
              <a:rPr lang="en-US" sz="3000" dirty="0"/>
              <a:t> den </a:t>
            </a:r>
            <a:r>
              <a:rPr lang="en-US" sz="3000" dirty="0" err="1"/>
              <a:t>vanligaste</a:t>
            </a:r>
            <a:r>
              <a:rPr lang="en-US" sz="3000" dirty="0"/>
              <a:t> </a:t>
            </a:r>
            <a:r>
              <a:rPr lang="en-US" sz="3000" dirty="0" err="1"/>
              <a:t>sexuella</a:t>
            </a:r>
            <a:r>
              <a:rPr lang="en-US" sz="3000" dirty="0"/>
              <a:t> </a:t>
            </a:r>
            <a:r>
              <a:rPr lang="en-US" sz="3000" dirty="0" err="1"/>
              <a:t>praktiken</a:t>
            </a:r>
            <a:r>
              <a:rPr lang="en-US" sz="3000" dirty="0"/>
              <a:t> bland </a:t>
            </a:r>
            <a:r>
              <a:rPr lang="en-US" sz="3000" dirty="0" err="1"/>
              <a:t>unga</a:t>
            </a:r>
            <a:r>
              <a:rPr lang="en-US" sz="3000" dirty="0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624A558-CA73-974A-9C5B-4D6DF24483CE}"/>
              </a:ext>
            </a:extLst>
          </p:cNvPr>
          <p:cNvSpPr txBox="1">
            <a:spLocks/>
          </p:cNvSpPr>
          <p:nvPr/>
        </p:nvSpPr>
        <p:spPr>
          <a:xfrm>
            <a:off x="7619099" y="345113"/>
            <a:ext cx="4169898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Att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gilla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5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9" y="1671439"/>
            <a:ext cx="8197881" cy="46340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C324D0D-DBB1-2745-BFBE-4B2F97A67EC2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Kroppen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puberteten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54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259" y="1352462"/>
            <a:ext cx="9879419" cy="4220308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/>
            </a:r>
            <a:br>
              <a:rPr lang="en-US" sz="4000" dirty="0"/>
            </a:br>
            <a:endParaRPr lang="en-US" sz="3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23259" y="1671439"/>
            <a:ext cx="9879419" cy="422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/>
              <a:t/>
            </a:r>
            <a:br>
              <a:rPr lang="en-US" sz="4000"/>
            </a:br>
            <a:endParaRPr lang="en-US" sz="3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01993" y="1471923"/>
            <a:ext cx="8284067" cy="4419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dirty="0" err="1"/>
              <a:t>Vilka</a:t>
            </a:r>
            <a:r>
              <a:rPr lang="en-US" sz="4000" dirty="0"/>
              <a:t> </a:t>
            </a:r>
            <a:r>
              <a:rPr lang="en-US" sz="4000" dirty="0" err="1"/>
              <a:t>olika</a:t>
            </a:r>
            <a:r>
              <a:rPr lang="en-US" sz="4000" dirty="0"/>
              <a:t> </a:t>
            </a:r>
            <a:r>
              <a:rPr lang="en-US" sz="4000" dirty="0" err="1"/>
              <a:t>ord</a:t>
            </a:r>
            <a:r>
              <a:rPr lang="en-US" sz="4000" dirty="0"/>
              <a:t> </a:t>
            </a:r>
            <a:r>
              <a:rPr lang="en-US" sz="4000" dirty="0" err="1"/>
              <a:t>finns</a:t>
            </a:r>
            <a:r>
              <a:rPr lang="en-US" sz="4000" dirty="0"/>
              <a:t> </a:t>
            </a:r>
            <a:r>
              <a:rPr lang="en-US" sz="4000" dirty="0" err="1"/>
              <a:t>för</a:t>
            </a:r>
            <a:r>
              <a:rPr lang="en-US" sz="4000" dirty="0"/>
              <a:t> </a:t>
            </a:r>
            <a:r>
              <a:rPr lang="en-US" sz="4000" dirty="0" err="1"/>
              <a:t>könsorgan</a:t>
            </a:r>
            <a:r>
              <a:rPr lang="en-US" sz="4000" dirty="0"/>
              <a:t>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D150014-E9DE-6046-8CBF-89D51CE0AA61}"/>
              </a:ext>
            </a:extLst>
          </p:cNvPr>
          <p:cNvSpPr txBox="1">
            <a:spLocks/>
          </p:cNvSpPr>
          <p:nvPr/>
        </p:nvSpPr>
        <p:spPr>
          <a:xfrm>
            <a:off x="6197600" y="345113"/>
            <a:ext cx="5591397" cy="563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>
                <a:solidFill>
                  <a:schemeClr val="bg1"/>
                </a:solidFill>
              </a:rPr>
              <a:t>Kroppen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 err="1">
                <a:solidFill>
                  <a:schemeClr val="bg1"/>
                </a:solidFill>
              </a:rPr>
              <a:t>lustanatomi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03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7581</TotalTime>
  <Words>609</Words>
  <Application>Microsoft Office PowerPoint</Application>
  <PresentationFormat>Anpassad</PresentationFormat>
  <Paragraphs>316</Paragraphs>
  <Slides>47</Slides>
  <Notes>47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47</vt:i4>
      </vt:variant>
    </vt:vector>
  </HeadingPairs>
  <TitlesOfParts>
    <vt:vector size="48" baseType="lpstr">
      <vt:lpstr>Office Theme</vt:lpstr>
      <vt:lpstr>PowerPoint-presentation</vt:lpstr>
      <vt:lpstr>PowerPoint-presentation</vt:lpstr>
      <vt:lpstr>PowerPoint-presentation</vt:lpstr>
      <vt:lpstr>PowerPoint-presentation</vt:lpstr>
      <vt:lpstr>Schema/Tidsplanering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Dags att skapa film!</vt:lpstr>
      <vt:lpstr>Bedömning</vt:lpstr>
      <vt:lpstr>Grupper</vt:lpstr>
      <vt:lpstr>Vad vill ni lära andra om kroppen,  normer, sex och relationer?</vt:lpstr>
      <vt:lpstr>Skaparboken del A</vt:lpstr>
      <vt:lpstr>Skaparboken del A</vt:lpstr>
      <vt:lpstr>Skaparboken del A</vt:lpstr>
      <vt:lpstr>Skaparboken del B</vt:lpstr>
      <vt:lpstr>Skaparboken del B</vt:lpstr>
      <vt:lpstr>Skaparboken del B</vt:lpstr>
      <vt:lpstr>Skaparboken del C</vt:lpstr>
      <vt:lpstr>Skaparboken del D</vt:lpstr>
      <vt:lpstr>Skaparboken del D</vt:lpstr>
      <vt:lpstr>PowerPoint-presentation</vt:lpstr>
      <vt:lpstr>Skaparboken del E</vt:lpstr>
      <vt:lpstr>PowerPoint-presentation</vt:lpstr>
      <vt:lpstr>Skaparboken del E</vt:lpstr>
      <vt:lpstr>Skaparboken del F</vt:lpstr>
      <vt:lpstr>Skaparboken del G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Skapa bra-känsla</dc:title>
  <dc:creator>Microsoft Office User</dc:creator>
  <cp:lastModifiedBy>Jessica Hansson</cp:lastModifiedBy>
  <cp:revision>153</cp:revision>
  <dcterms:created xsi:type="dcterms:W3CDTF">2017-11-01T18:10:20Z</dcterms:created>
  <dcterms:modified xsi:type="dcterms:W3CDTF">2018-08-14T16:18:26Z</dcterms:modified>
</cp:coreProperties>
</file>